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86" r:id="rId4"/>
    <p:sldId id="288" r:id="rId5"/>
    <p:sldId id="287" r:id="rId6"/>
    <p:sldId id="283" r:id="rId7"/>
    <p:sldId id="291" r:id="rId8"/>
    <p:sldId id="260" r:id="rId9"/>
    <p:sldId id="289" r:id="rId10"/>
    <p:sldId id="290" r:id="rId11"/>
    <p:sldId id="266" r:id="rId12"/>
    <p:sldId id="279" r:id="rId13"/>
    <p:sldId id="292" r:id="rId14"/>
    <p:sldId id="276" r:id="rId15"/>
    <p:sldId id="277" r:id="rId16"/>
    <p:sldId id="278" r:id="rId17"/>
    <p:sldId id="272" r:id="rId18"/>
    <p:sldId id="282" r:id="rId19"/>
    <p:sldId id="293" r:id="rId20"/>
    <p:sldId id="264" r:id="rId21"/>
    <p:sldId id="267" r:id="rId22"/>
    <p:sldId id="262" r:id="rId23"/>
    <p:sldId id="281" r:id="rId24"/>
    <p:sldId id="261" r:id="rId25"/>
    <p:sldId id="258" r:id="rId26"/>
    <p:sldId id="284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 Nieuwboer" initials="CN" lastIdx="1" clrIdx="0">
    <p:extLst/>
  </p:cmAuthor>
  <p:cmAuthor id="2" name="Vantrood" initials="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581C0-5876-439C-86D0-C27A1869498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84D8C00C-5DCB-4D36-A088-F598490B0EA8}">
      <dgm:prSet phldrT="[Tekst]"/>
      <dgm:spPr/>
      <dgm:t>
        <a:bodyPr/>
        <a:lstStyle/>
        <a:p>
          <a:r>
            <a:rPr lang="nl-NL" dirty="0" smtClean="0"/>
            <a:t>share </a:t>
          </a:r>
          <a:r>
            <a:rPr lang="nl-NL" dirty="0" err="1" smtClean="0"/>
            <a:t>experiences</a:t>
          </a:r>
          <a:endParaRPr lang="nl-NL" dirty="0"/>
        </a:p>
      </dgm:t>
    </dgm:pt>
    <dgm:pt modelId="{0BE7B317-ED61-40E2-A291-3E8FD4400121}" type="parTrans" cxnId="{2923A140-DDAE-4922-8B8A-207F0B2AA115}">
      <dgm:prSet/>
      <dgm:spPr/>
      <dgm:t>
        <a:bodyPr/>
        <a:lstStyle/>
        <a:p>
          <a:endParaRPr lang="nl-NL"/>
        </a:p>
      </dgm:t>
    </dgm:pt>
    <dgm:pt modelId="{748FB37A-7705-43E3-8422-9FF1B6B14C02}" type="sibTrans" cxnId="{2923A140-DDAE-4922-8B8A-207F0B2AA115}">
      <dgm:prSet/>
      <dgm:spPr/>
      <dgm:t>
        <a:bodyPr/>
        <a:lstStyle/>
        <a:p>
          <a:endParaRPr lang="nl-NL"/>
        </a:p>
      </dgm:t>
    </dgm:pt>
    <dgm:pt modelId="{E0EC8C1F-7E8F-4662-A6D8-A9767529168D}">
      <dgm:prSet phldrT="[Tekst]"/>
      <dgm:spPr/>
      <dgm:t>
        <a:bodyPr/>
        <a:lstStyle/>
        <a:p>
          <a:r>
            <a:rPr lang="nl-NL" dirty="0" err="1" smtClean="0"/>
            <a:t>learn</a:t>
          </a:r>
          <a:r>
            <a:rPr lang="nl-NL" dirty="0" smtClean="0"/>
            <a:t> </a:t>
          </a:r>
          <a:r>
            <a:rPr lang="nl-NL" dirty="0" err="1" smtClean="0"/>
            <a:t>language</a:t>
          </a:r>
          <a:endParaRPr lang="nl-NL" dirty="0"/>
        </a:p>
      </dgm:t>
    </dgm:pt>
    <dgm:pt modelId="{A629A528-F9A9-4B55-8AF8-2FED93CD2151}" type="parTrans" cxnId="{58A2EDD5-76A4-4D7B-A140-F523981975A3}">
      <dgm:prSet/>
      <dgm:spPr/>
      <dgm:t>
        <a:bodyPr/>
        <a:lstStyle/>
        <a:p>
          <a:endParaRPr lang="nl-NL"/>
        </a:p>
      </dgm:t>
    </dgm:pt>
    <dgm:pt modelId="{D4BE3DB9-5082-42D9-B460-E58C97A3F094}" type="sibTrans" cxnId="{58A2EDD5-76A4-4D7B-A140-F523981975A3}">
      <dgm:prSet/>
      <dgm:spPr/>
      <dgm:t>
        <a:bodyPr/>
        <a:lstStyle/>
        <a:p>
          <a:endParaRPr lang="nl-NL"/>
        </a:p>
      </dgm:t>
    </dgm:pt>
    <dgm:pt modelId="{A0DD4600-8D67-496C-A24E-D949CEA9654F}">
      <dgm:prSet phldrT="[Tekst]"/>
      <dgm:spPr/>
      <dgm:t>
        <a:bodyPr/>
        <a:lstStyle/>
        <a:p>
          <a:r>
            <a:rPr lang="nl-NL" dirty="0" err="1" smtClean="0"/>
            <a:t>role</a:t>
          </a:r>
          <a:r>
            <a:rPr lang="nl-NL" dirty="0" smtClean="0"/>
            <a:t> </a:t>
          </a:r>
          <a:r>
            <a:rPr lang="nl-NL" dirty="0" err="1" smtClean="0"/>
            <a:t>play</a:t>
          </a:r>
          <a:endParaRPr lang="nl-NL" dirty="0"/>
        </a:p>
      </dgm:t>
    </dgm:pt>
    <dgm:pt modelId="{9AB94F13-7704-4FAC-83D1-868E194D416F}" type="parTrans" cxnId="{C1FD95D4-009E-4B7A-AF02-C0C2E6F7B9B7}">
      <dgm:prSet/>
      <dgm:spPr/>
      <dgm:t>
        <a:bodyPr/>
        <a:lstStyle/>
        <a:p>
          <a:endParaRPr lang="nl-NL"/>
        </a:p>
      </dgm:t>
    </dgm:pt>
    <dgm:pt modelId="{954DB4E0-02D3-4DEC-ADF2-B30A24DD10B8}" type="sibTrans" cxnId="{C1FD95D4-009E-4B7A-AF02-C0C2E6F7B9B7}">
      <dgm:prSet/>
      <dgm:spPr/>
      <dgm:t>
        <a:bodyPr/>
        <a:lstStyle/>
        <a:p>
          <a:endParaRPr lang="nl-NL"/>
        </a:p>
      </dgm:t>
    </dgm:pt>
    <dgm:pt modelId="{75BE7D2E-BACC-4EDB-B738-25AA9A7D720C}">
      <dgm:prSet phldrT="[Tekst]"/>
      <dgm:spPr/>
      <dgm:t>
        <a:bodyPr/>
        <a:lstStyle/>
        <a:p>
          <a:r>
            <a:rPr lang="nl-NL" dirty="0" smtClean="0"/>
            <a:t>peer support</a:t>
          </a:r>
          <a:endParaRPr lang="nl-NL" dirty="0"/>
        </a:p>
      </dgm:t>
    </dgm:pt>
    <dgm:pt modelId="{CF585D71-D72B-4218-9507-0A1B20C67C86}" type="parTrans" cxnId="{B844174E-EEEC-478A-8DDE-4AD51B93DC3B}">
      <dgm:prSet/>
      <dgm:spPr/>
      <dgm:t>
        <a:bodyPr/>
        <a:lstStyle/>
        <a:p>
          <a:endParaRPr lang="nl-NL"/>
        </a:p>
      </dgm:t>
    </dgm:pt>
    <dgm:pt modelId="{8794BB94-BB09-4B18-913C-F38B50E34FAA}" type="sibTrans" cxnId="{B844174E-EEEC-478A-8DDE-4AD51B93DC3B}">
      <dgm:prSet/>
      <dgm:spPr/>
      <dgm:t>
        <a:bodyPr/>
        <a:lstStyle/>
        <a:p>
          <a:endParaRPr lang="nl-NL"/>
        </a:p>
      </dgm:t>
    </dgm:pt>
    <dgm:pt modelId="{3354E069-71D5-42CC-8790-9A3CF08839A0}">
      <dgm:prSet phldrT="[Tekst]"/>
      <dgm:spPr/>
      <dgm:t>
        <a:bodyPr/>
        <a:lstStyle/>
        <a:p>
          <a:r>
            <a:rPr lang="nl-NL" dirty="0" err="1" smtClean="0"/>
            <a:t>practice</a:t>
          </a:r>
          <a:endParaRPr lang="nl-NL" dirty="0"/>
        </a:p>
      </dgm:t>
    </dgm:pt>
    <dgm:pt modelId="{6A669224-AEDC-4F0A-B05D-600362E34705}" type="parTrans" cxnId="{DD8CE172-E927-45BE-B5EF-BBCCF583C279}">
      <dgm:prSet/>
      <dgm:spPr/>
      <dgm:t>
        <a:bodyPr/>
        <a:lstStyle/>
        <a:p>
          <a:endParaRPr lang="nl-NL"/>
        </a:p>
      </dgm:t>
    </dgm:pt>
    <dgm:pt modelId="{087D1ED2-2695-4DBC-936C-388E48AA22AB}" type="sibTrans" cxnId="{DD8CE172-E927-45BE-B5EF-BBCCF583C279}">
      <dgm:prSet/>
      <dgm:spPr/>
      <dgm:t>
        <a:bodyPr/>
        <a:lstStyle/>
        <a:p>
          <a:endParaRPr lang="nl-NL"/>
        </a:p>
      </dgm:t>
    </dgm:pt>
    <dgm:pt modelId="{8EEFE382-FE6B-41CA-B57E-5C5C397F8A0E}">
      <dgm:prSet/>
      <dgm:spPr/>
      <dgm:t>
        <a:bodyPr/>
        <a:lstStyle/>
        <a:p>
          <a:r>
            <a:rPr lang="nl-NL" dirty="0" smtClean="0"/>
            <a:t>share &amp; </a:t>
          </a:r>
          <a:r>
            <a:rPr lang="nl-NL" dirty="0" err="1" smtClean="0"/>
            <a:t>solve</a:t>
          </a:r>
          <a:endParaRPr lang="nl-NL" dirty="0"/>
        </a:p>
      </dgm:t>
    </dgm:pt>
    <dgm:pt modelId="{071F998A-E941-4D96-B6CE-431AAD3728E1}" type="parTrans" cxnId="{FBC64048-5965-40FE-99AF-DE5FE2849B28}">
      <dgm:prSet/>
      <dgm:spPr/>
      <dgm:t>
        <a:bodyPr/>
        <a:lstStyle/>
        <a:p>
          <a:endParaRPr lang="nl-NL"/>
        </a:p>
      </dgm:t>
    </dgm:pt>
    <dgm:pt modelId="{76B494F8-7367-4A4E-9845-AA9A0BD0D022}" type="sibTrans" cxnId="{FBC64048-5965-40FE-99AF-DE5FE2849B28}">
      <dgm:prSet/>
      <dgm:spPr/>
      <dgm:t>
        <a:bodyPr/>
        <a:lstStyle/>
        <a:p>
          <a:endParaRPr lang="nl-NL"/>
        </a:p>
      </dgm:t>
    </dgm:pt>
    <dgm:pt modelId="{6761A1FF-E768-48C3-A7C6-9C84B9D2F432}">
      <dgm:prSet/>
      <dgm:spPr>
        <a:solidFill>
          <a:srgbClr val="FFC000"/>
        </a:solidFill>
      </dgm:spPr>
      <dgm:t>
        <a:bodyPr/>
        <a:lstStyle/>
        <a:p>
          <a:r>
            <a:rPr lang="nl-NL" b="1" dirty="0" err="1" smtClean="0">
              <a:solidFill>
                <a:schemeClr val="tx1"/>
              </a:solidFill>
            </a:rPr>
            <a:t>participation</a:t>
          </a:r>
          <a:r>
            <a:rPr lang="nl-NL" b="1" dirty="0" smtClean="0">
              <a:solidFill>
                <a:schemeClr val="tx1"/>
              </a:solidFill>
            </a:rPr>
            <a:t> &amp; </a:t>
          </a:r>
          <a:r>
            <a:rPr lang="nl-NL" b="1" dirty="0" err="1" smtClean="0">
              <a:solidFill>
                <a:schemeClr val="tx1"/>
              </a:solidFill>
            </a:rPr>
            <a:t>language</a:t>
          </a:r>
          <a:r>
            <a:rPr lang="nl-NL" b="1" dirty="0" smtClean="0">
              <a:solidFill>
                <a:schemeClr val="tx1"/>
              </a:solidFill>
            </a:rPr>
            <a:t> </a:t>
          </a:r>
          <a:r>
            <a:rPr lang="nl-NL" b="1" dirty="0" err="1" smtClean="0">
              <a:solidFill>
                <a:schemeClr val="tx1"/>
              </a:solidFill>
            </a:rPr>
            <a:t>acquisition</a:t>
          </a:r>
          <a:endParaRPr lang="nl-NL" b="1" dirty="0">
            <a:solidFill>
              <a:schemeClr val="tx1"/>
            </a:solidFill>
          </a:endParaRPr>
        </a:p>
      </dgm:t>
    </dgm:pt>
    <dgm:pt modelId="{32D10F24-B82D-4F30-AD57-D18D413A144C}" type="parTrans" cxnId="{B52DE7BC-B0E7-46C0-977E-E91A06E8E234}">
      <dgm:prSet/>
      <dgm:spPr/>
      <dgm:t>
        <a:bodyPr/>
        <a:lstStyle/>
        <a:p>
          <a:endParaRPr lang="nl-NL"/>
        </a:p>
      </dgm:t>
    </dgm:pt>
    <dgm:pt modelId="{5D6633AB-B93E-4427-9A2D-6A452C64E6C5}" type="sibTrans" cxnId="{B52DE7BC-B0E7-46C0-977E-E91A06E8E234}">
      <dgm:prSet/>
      <dgm:spPr/>
      <dgm:t>
        <a:bodyPr/>
        <a:lstStyle/>
        <a:p>
          <a:endParaRPr lang="nl-NL"/>
        </a:p>
      </dgm:t>
    </dgm:pt>
    <dgm:pt modelId="{E7FB3B95-39B8-4B50-8D3A-7F4516E0EFD6}" type="pres">
      <dgm:prSet presAssocID="{92C581C0-5876-439C-86D0-C27A18694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9DAAC33-6072-4965-A431-0477CEE2F1E9}" type="pres">
      <dgm:prSet presAssocID="{84D8C00C-5DCB-4D36-A088-F598490B0EA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0355915-ED0D-43E7-866F-08CF0C5AF0B3}" type="pres">
      <dgm:prSet presAssocID="{748FB37A-7705-43E3-8422-9FF1B6B14C02}" presName="sibTrans" presStyleLbl="sibTrans2D1" presStyleIdx="0" presStyleCnt="6"/>
      <dgm:spPr/>
      <dgm:t>
        <a:bodyPr/>
        <a:lstStyle/>
        <a:p>
          <a:endParaRPr lang="nl-NL"/>
        </a:p>
      </dgm:t>
    </dgm:pt>
    <dgm:pt modelId="{E73E0CE3-E274-47D3-9AAB-B562DC67AB3E}" type="pres">
      <dgm:prSet presAssocID="{748FB37A-7705-43E3-8422-9FF1B6B14C02}" presName="connectorText" presStyleLbl="sibTrans2D1" presStyleIdx="0" presStyleCnt="6"/>
      <dgm:spPr/>
      <dgm:t>
        <a:bodyPr/>
        <a:lstStyle/>
        <a:p>
          <a:endParaRPr lang="nl-NL"/>
        </a:p>
      </dgm:t>
    </dgm:pt>
    <dgm:pt modelId="{5DE955E0-C62F-4F14-9AFE-DC7C1CC6C6D7}" type="pres">
      <dgm:prSet presAssocID="{E0EC8C1F-7E8F-4662-A6D8-A9767529168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7B29B7-C5A6-4F1C-A9A9-6260AB41BD69}" type="pres">
      <dgm:prSet presAssocID="{D4BE3DB9-5082-42D9-B460-E58C97A3F094}" presName="sibTrans" presStyleLbl="sibTrans2D1" presStyleIdx="1" presStyleCnt="6"/>
      <dgm:spPr/>
      <dgm:t>
        <a:bodyPr/>
        <a:lstStyle/>
        <a:p>
          <a:endParaRPr lang="nl-NL"/>
        </a:p>
      </dgm:t>
    </dgm:pt>
    <dgm:pt modelId="{EECB340D-450B-4B4B-9253-1B3D37C7BDDB}" type="pres">
      <dgm:prSet presAssocID="{D4BE3DB9-5082-42D9-B460-E58C97A3F094}" presName="connectorText" presStyleLbl="sibTrans2D1" presStyleIdx="1" presStyleCnt="6"/>
      <dgm:spPr/>
      <dgm:t>
        <a:bodyPr/>
        <a:lstStyle/>
        <a:p>
          <a:endParaRPr lang="nl-NL"/>
        </a:p>
      </dgm:t>
    </dgm:pt>
    <dgm:pt modelId="{40E13024-5CFD-40A9-8435-7FCE11A2889C}" type="pres">
      <dgm:prSet presAssocID="{A0DD4600-8D67-496C-A24E-D949CEA9654F}" presName="node" presStyleLbl="node1" presStyleIdx="2" presStyleCnt="7" custLinFactNeighborX="644" custLinFactNeighborY="-5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1F990E-8EEE-4263-AAAE-C047898D6E5D}" type="pres">
      <dgm:prSet presAssocID="{954DB4E0-02D3-4DEC-ADF2-B30A24DD10B8}" presName="sibTrans" presStyleLbl="sibTrans2D1" presStyleIdx="2" presStyleCnt="6"/>
      <dgm:spPr/>
      <dgm:t>
        <a:bodyPr/>
        <a:lstStyle/>
        <a:p>
          <a:endParaRPr lang="nl-NL"/>
        </a:p>
      </dgm:t>
    </dgm:pt>
    <dgm:pt modelId="{54E7236D-5B78-44B2-93D0-8DEFDDC9D1BD}" type="pres">
      <dgm:prSet presAssocID="{954DB4E0-02D3-4DEC-ADF2-B30A24DD10B8}" presName="connectorText" presStyleLbl="sibTrans2D1" presStyleIdx="2" presStyleCnt="6"/>
      <dgm:spPr/>
      <dgm:t>
        <a:bodyPr/>
        <a:lstStyle/>
        <a:p>
          <a:endParaRPr lang="nl-NL"/>
        </a:p>
      </dgm:t>
    </dgm:pt>
    <dgm:pt modelId="{F682735E-57BA-4D63-8934-75C90F4944C3}" type="pres">
      <dgm:prSet presAssocID="{75BE7D2E-BACC-4EDB-B738-25AA9A7D720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791EA49-55F7-4B91-BAD3-C25B1242C71E}" type="pres">
      <dgm:prSet presAssocID="{8794BB94-BB09-4B18-913C-F38B50E34FAA}" presName="sibTrans" presStyleLbl="sibTrans2D1" presStyleIdx="3" presStyleCnt="6"/>
      <dgm:spPr/>
      <dgm:t>
        <a:bodyPr/>
        <a:lstStyle/>
        <a:p>
          <a:endParaRPr lang="nl-NL"/>
        </a:p>
      </dgm:t>
    </dgm:pt>
    <dgm:pt modelId="{7C66FD0F-F298-476B-BADB-D60CBA2C63F4}" type="pres">
      <dgm:prSet presAssocID="{8794BB94-BB09-4B18-913C-F38B50E34FAA}" presName="connectorText" presStyleLbl="sibTrans2D1" presStyleIdx="3" presStyleCnt="6"/>
      <dgm:spPr/>
      <dgm:t>
        <a:bodyPr/>
        <a:lstStyle/>
        <a:p>
          <a:endParaRPr lang="nl-NL"/>
        </a:p>
      </dgm:t>
    </dgm:pt>
    <dgm:pt modelId="{54B6F1E1-A7FE-41B6-890B-F662B3252E80}" type="pres">
      <dgm:prSet presAssocID="{3354E069-71D5-42CC-8790-9A3CF08839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69BB7D-3006-4D13-B9FE-CB00E139E77C}" type="pres">
      <dgm:prSet presAssocID="{087D1ED2-2695-4DBC-936C-388E48AA22AB}" presName="sibTrans" presStyleLbl="sibTrans2D1" presStyleIdx="4" presStyleCnt="6"/>
      <dgm:spPr/>
      <dgm:t>
        <a:bodyPr/>
        <a:lstStyle/>
        <a:p>
          <a:endParaRPr lang="nl-NL"/>
        </a:p>
      </dgm:t>
    </dgm:pt>
    <dgm:pt modelId="{A9D33AEA-A264-4693-9568-CCF2A1504CBD}" type="pres">
      <dgm:prSet presAssocID="{087D1ED2-2695-4DBC-936C-388E48AA22AB}" presName="connectorText" presStyleLbl="sibTrans2D1" presStyleIdx="4" presStyleCnt="6"/>
      <dgm:spPr/>
      <dgm:t>
        <a:bodyPr/>
        <a:lstStyle/>
        <a:p>
          <a:endParaRPr lang="nl-NL"/>
        </a:p>
      </dgm:t>
    </dgm:pt>
    <dgm:pt modelId="{82C8D270-EC63-4C33-9826-2F7BC5693DC8}" type="pres">
      <dgm:prSet presAssocID="{8EEFE382-FE6B-41CA-B57E-5C5C397F8A0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65EC91-DDC3-41F9-9865-1497978C9F8B}" type="pres">
      <dgm:prSet presAssocID="{76B494F8-7367-4A4E-9845-AA9A0BD0D022}" presName="sibTrans" presStyleLbl="sibTrans2D1" presStyleIdx="5" presStyleCnt="6"/>
      <dgm:spPr/>
      <dgm:t>
        <a:bodyPr/>
        <a:lstStyle/>
        <a:p>
          <a:endParaRPr lang="nl-NL"/>
        </a:p>
      </dgm:t>
    </dgm:pt>
    <dgm:pt modelId="{540A87E3-B228-49BA-956B-D660DBFF59B8}" type="pres">
      <dgm:prSet presAssocID="{76B494F8-7367-4A4E-9845-AA9A0BD0D022}" presName="connectorText" presStyleLbl="sibTrans2D1" presStyleIdx="5" presStyleCnt="6"/>
      <dgm:spPr/>
      <dgm:t>
        <a:bodyPr/>
        <a:lstStyle/>
        <a:p>
          <a:endParaRPr lang="nl-NL"/>
        </a:p>
      </dgm:t>
    </dgm:pt>
    <dgm:pt modelId="{C65CB434-A36D-4F9B-912D-F7B9CD9A324A}" type="pres">
      <dgm:prSet presAssocID="{6761A1FF-E768-48C3-A7C6-9C84B9D2F432}" presName="node" presStyleLbl="node1" presStyleIdx="6" presStyleCnt="7" custScaleX="380669" custScaleY="828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B4C1836-6592-4C76-9F7A-628B15F1BB11}" type="presOf" srcId="{3354E069-71D5-42CC-8790-9A3CF08839A0}" destId="{54B6F1E1-A7FE-41B6-890B-F662B3252E80}" srcOrd="0" destOrd="0" presId="urn:microsoft.com/office/officeart/2005/8/layout/process5"/>
    <dgm:cxn modelId="{DD8CE172-E927-45BE-B5EF-BBCCF583C279}" srcId="{92C581C0-5876-439C-86D0-C27A18694988}" destId="{3354E069-71D5-42CC-8790-9A3CF08839A0}" srcOrd="4" destOrd="0" parTransId="{6A669224-AEDC-4F0A-B05D-600362E34705}" sibTransId="{087D1ED2-2695-4DBC-936C-388E48AA22AB}"/>
    <dgm:cxn modelId="{A93F9EAE-9888-4186-97C8-2A48FB7DB2BD}" type="presOf" srcId="{92C581C0-5876-439C-86D0-C27A18694988}" destId="{E7FB3B95-39B8-4B50-8D3A-7F4516E0EFD6}" srcOrd="0" destOrd="0" presId="urn:microsoft.com/office/officeart/2005/8/layout/process5"/>
    <dgm:cxn modelId="{AD9FFA5C-AC8F-4230-BC75-A2400A5E8599}" type="presOf" srcId="{954DB4E0-02D3-4DEC-ADF2-B30A24DD10B8}" destId="{54E7236D-5B78-44B2-93D0-8DEFDDC9D1BD}" srcOrd="1" destOrd="0" presId="urn:microsoft.com/office/officeart/2005/8/layout/process5"/>
    <dgm:cxn modelId="{2923A140-DDAE-4922-8B8A-207F0B2AA115}" srcId="{92C581C0-5876-439C-86D0-C27A18694988}" destId="{84D8C00C-5DCB-4D36-A088-F598490B0EA8}" srcOrd="0" destOrd="0" parTransId="{0BE7B317-ED61-40E2-A291-3E8FD4400121}" sibTransId="{748FB37A-7705-43E3-8422-9FF1B6B14C02}"/>
    <dgm:cxn modelId="{BCFB9186-E753-438F-A5D8-1054FCA7974D}" type="presOf" srcId="{D4BE3DB9-5082-42D9-B460-E58C97A3F094}" destId="{EECB340D-450B-4B4B-9253-1B3D37C7BDDB}" srcOrd="1" destOrd="0" presId="urn:microsoft.com/office/officeart/2005/8/layout/process5"/>
    <dgm:cxn modelId="{441B145A-BCF3-4B5B-9A66-075A874319F2}" type="presOf" srcId="{76B494F8-7367-4A4E-9845-AA9A0BD0D022}" destId="{540A87E3-B228-49BA-956B-D660DBFF59B8}" srcOrd="1" destOrd="0" presId="urn:microsoft.com/office/officeart/2005/8/layout/process5"/>
    <dgm:cxn modelId="{8C3E4EF2-A986-4019-A817-81A3CC4B4831}" type="presOf" srcId="{8794BB94-BB09-4B18-913C-F38B50E34FAA}" destId="{8791EA49-55F7-4B91-BAD3-C25B1242C71E}" srcOrd="0" destOrd="0" presId="urn:microsoft.com/office/officeart/2005/8/layout/process5"/>
    <dgm:cxn modelId="{58A2EDD5-76A4-4D7B-A140-F523981975A3}" srcId="{92C581C0-5876-439C-86D0-C27A18694988}" destId="{E0EC8C1F-7E8F-4662-A6D8-A9767529168D}" srcOrd="1" destOrd="0" parTransId="{A629A528-F9A9-4B55-8AF8-2FED93CD2151}" sibTransId="{D4BE3DB9-5082-42D9-B460-E58C97A3F094}"/>
    <dgm:cxn modelId="{C20096D5-37F7-4298-BD67-D31EBB8AD860}" type="presOf" srcId="{75BE7D2E-BACC-4EDB-B738-25AA9A7D720C}" destId="{F682735E-57BA-4D63-8934-75C90F4944C3}" srcOrd="0" destOrd="0" presId="urn:microsoft.com/office/officeart/2005/8/layout/process5"/>
    <dgm:cxn modelId="{C1FD95D4-009E-4B7A-AF02-C0C2E6F7B9B7}" srcId="{92C581C0-5876-439C-86D0-C27A18694988}" destId="{A0DD4600-8D67-496C-A24E-D949CEA9654F}" srcOrd="2" destOrd="0" parTransId="{9AB94F13-7704-4FAC-83D1-868E194D416F}" sibTransId="{954DB4E0-02D3-4DEC-ADF2-B30A24DD10B8}"/>
    <dgm:cxn modelId="{B52DE7BC-B0E7-46C0-977E-E91A06E8E234}" srcId="{92C581C0-5876-439C-86D0-C27A18694988}" destId="{6761A1FF-E768-48C3-A7C6-9C84B9D2F432}" srcOrd="6" destOrd="0" parTransId="{32D10F24-B82D-4F30-AD57-D18D413A144C}" sibTransId="{5D6633AB-B93E-4427-9A2D-6A452C64E6C5}"/>
    <dgm:cxn modelId="{90E3D43B-4FFE-465A-8BBD-EAF8E6E4C005}" type="presOf" srcId="{954DB4E0-02D3-4DEC-ADF2-B30A24DD10B8}" destId="{FF1F990E-8EEE-4263-AAAE-C047898D6E5D}" srcOrd="0" destOrd="0" presId="urn:microsoft.com/office/officeart/2005/8/layout/process5"/>
    <dgm:cxn modelId="{44277F41-77CA-4905-828A-D44D2171C4BC}" type="presOf" srcId="{087D1ED2-2695-4DBC-936C-388E48AA22AB}" destId="{A9D33AEA-A264-4693-9568-CCF2A1504CBD}" srcOrd="1" destOrd="0" presId="urn:microsoft.com/office/officeart/2005/8/layout/process5"/>
    <dgm:cxn modelId="{856F0939-E61F-4EC6-ADC4-E0CA7A8BF622}" type="presOf" srcId="{A0DD4600-8D67-496C-A24E-D949CEA9654F}" destId="{40E13024-5CFD-40A9-8435-7FCE11A2889C}" srcOrd="0" destOrd="0" presId="urn:microsoft.com/office/officeart/2005/8/layout/process5"/>
    <dgm:cxn modelId="{1F02E996-3E57-46D4-9D66-7E5F448AE505}" type="presOf" srcId="{84D8C00C-5DCB-4D36-A088-F598490B0EA8}" destId="{39DAAC33-6072-4965-A431-0477CEE2F1E9}" srcOrd="0" destOrd="0" presId="urn:microsoft.com/office/officeart/2005/8/layout/process5"/>
    <dgm:cxn modelId="{FBC64048-5965-40FE-99AF-DE5FE2849B28}" srcId="{92C581C0-5876-439C-86D0-C27A18694988}" destId="{8EEFE382-FE6B-41CA-B57E-5C5C397F8A0E}" srcOrd="5" destOrd="0" parTransId="{071F998A-E941-4D96-B6CE-431AAD3728E1}" sibTransId="{76B494F8-7367-4A4E-9845-AA9A0BD0D022}"/>
    <dgm:cxn modelId="{DBF2BC6C-5430-496E-BB5B-5B9DB960A5FC}" type="presOf" srcId="{8EEFE382-FE6B-41CA-B57E-5C5C397F8A0E}" destId="{82C8D270-EC63-4C33-9826-2F7BC5693DC8}" srcOrd="0" destOrd="0" presId="urn:microsoft.com/office/officeart/2005/8/layout/process5"/>
    <dgm:cxn modelId="{0D307170-0B21-44D3-9F19-6E4CCE05B5B0}" type="presOf" srcId="{E0EC8C1F-7E8F-4662-A6D8-A9767529168D}" destId="{5DE955E0-C62F-4F14-9AFE-DC7C1CC6C6D7}" srcOrd="0" destOrd="0" presId="urn:microsoft.com/office/officeart/2005/8/layout/process5"/>
    <dgm:cxn modelId="{36732BBB-3507-4420-A1AC-16D3E95B7DFE}" type="presOf" srcId="{6761A1FF-E768-48C3-A7C6-9C84B9D2F432}" destId="{C65CB434-A36D-4F9B-912D-F7B9CD9A324A}" srcOrd="0" destOrd="0" presId="urn:microsoft.com/office/officeart/2005/8/layout/process5"/>
    <dgm:cxn modelId="{B844174E-EEEC-478A-8DDE-4AD51B93DC3B}" srcId="{92C581C0-5876-439C-86D0-C27A18694988}" destId="{75BE7D2E-BACC-4EDB-B738-25AA9A7D720C}" srcOrd="3" destOrd="0" parTransId="{CF585D71-D72B-4218-9507-0A1B20C67C86}" sibTransId="{8794BB94-BB09-4B18-913C-F38B50E34FAA}"/>
    <dgm:cxn modelId="{B8CDFDD4-93BF-4014-B9A6-FB7FE42CC477}" type="presOf" srcId="{748FB37A-7705-43E3-8422-9FF1B6B14C02}" destId="{90355915-ED0D-43E7-866F-08CF0C5AF0B3}" srcOrd="0" destOrd="0" presId="urn:microsoft.com/office/officeart/2005/8/layout/process5"/>
    <dgm:cxn modelId="{F7CE77C9-AF11-40DF-9B8C-1D928A2D79C5}" type="presOf" srcId="{8794BB94-BB09-4B18-913C-F38B50E34FAA}" destId="{7C66FD0F-F298-476B-BADB-D60CBA2C63F4}" srcOrd="1" destOrd="0" presId="urn:microsoft.com/office/officeart/2005/8/layout/process5"/>
    <dgm:cxn modelId="{6CE9BEC6-F7E4-45F1-89A9-0C11D95E8BCF}" type="presOf" srcId="{087D1ED2-2695-4DBC-936C-388E48AA22AB}" destId="{C069BB7D-3006-4D13-B9FE-CB00E139E77C}" srcOrd="0" destOrd="0" presId="urn:microsoft.com/office/officeart/2005/8/layout/process5"/>
    <dgm:cxn modelId="{6D0910B2-7545-40A0-AF7D-DA7AD54BF2BA}" type="presOf" srcId="{76B494F8-7367-4A4E-9845-AA9A0BD0D022}" destId="{3965EC91-DDC3-41F9-9865-1497978C9F8B}" srcOrd="0" destOrd="0" presId="urn:microsoft.com/office/officeart/2005/8/layout/process5"/>
    <dgm:cxn modelId="{04194D93-B264-4292-AC1E-A305A3BA3C07}" type="presOf" srcId="{748FB37A-7705-43E3-8422-9FF1B6B14C02}" destId="{E73E0CE3-E274-47D3-9AAB-B562DC67AB3E}" srcOrd="1" destOrd="0" presId="urn:microsoft.com/office/officeart/2005/8/layout/process5"/>
    <dgm:cxn modelId="{CACD16D3-60DB-44AD-A742-4028BB3E50EC}" type="presOf" srcId="{D4BE3DB9-5082-42D9-B460-E58C97A3F094}" destId="{477B29B7-C5A6-4F1C-A9A9-6260AB41BD69}" srcOrd="0" destOrd="0" presId="urn:microsoft.com/office/officeart/2005/8/layout/process5"/>
    <dgm:cxn modelId="{971DEBB1-A3E9-448D-A166-7B982E7F7074}" type="presParOf" srcId="{E7FB3B95-39B8-4B50-8D3A-7F4516E0EFD6}" destId="{39DAAC33-6072-4965-A431-0477CEE2F1E9}" srcOrd="0" destOrd="0" presId="urn:microsoft.com/office/officeart/2005/8/layout/process5"/>
    <dgm:cxn modelId="{2FB7B6D5-D4A2-4B77-8E95-B8DBB1D19D8C}" type="presParOf" srcId="{E7FB3B95-39B8-4B50-8D3A-7F4516E0EFD6}" destId="{90355915-ED0D-43E7-866F-08CF0C5AF0B3}" srcOrd="1" destOrd="0" presId="urn:microsoft.com/office/officeart/2005/8/layout/process5"/>
    <dgm:cxn modelId="{39614D42-9663-49E3-A184-4C10C1F4B2EE}" type="presParOf" srcId="{90355915-ED0D-43E7-866F-08CF0C5AF0B3}" destId="{E73E0CE3-E274-47D3-9AAB-B562DC67AB3E}" srcOrd="0" destOrd="0" presId="urn:microsoft.com/office/officeart/2005/8/layout/process5"/>
    <dgm:cxn modelId="{77C9783C-3DC7-415D-B67B-64691F742F08}" type="presParOf" srcId="{E7FB3B95-39B8-4B50-8D3A-7F4516E0EFD6}" destId="{5DE955E0-C62F-4F14-9AFE-DC7C1CC6C6D7}" srcOrd="2" destOrd="0" presId="urn:microsoft.com/office/officeart/2005/8/layout/process5"/>
    <dgm:cxn modelId="{84806D36-B952-426E-8F26-D8509921C6A7}" type="presParOf" srcId="{E7FB3B95-39B8-4B50-8D3A-7F4516E0EFD6}" destId="{477B29B7-C5A6-4F1C-A9A9-6260AB41BD69}" srcOrd="3" destOrd="0" presId="urn:microsoft.com/office/officeart/2005/8/layout/process5"/>
    <dgm:cxn modelId="{B38962B7-225C-4C22-B1E5-A45C1541B039}" type="presParOf" srcId="{477B29B7-C5A6-4F1C-A9A9-6260AB41BD69}" destId="{EECB340D-450B-4B4B-9253-1B3D37C7BDDB}" srcOrd="0" destOrd="0" presId="urn:microsoft.com/office/officeart/2005/8/layout/process5"/>
    <dgm:cxn modelId="{5293981F-AD72-4CD7-9538-6B6E55C38AE1}" type="presParOf" srcId="{E7FB3B95-39B8-4B50-8D3A-7F4516E0EFD6}" destId="{40E13024-5CFD-40A9-8435-7FCE11A2889C}" srcOrd="4" destOrd="0" presId="urn:microsoft.com/office/officeart/2005/8/layout/process5"/>
    <dgm:cxn modelId="{CE64862D-870E-4C93-94CF-712E84FF9F9D}" type="presParOf" srcId="{E7FB3B95-39B8-4B50-8D3A-7F4516E0EFD6}" destId="{FF1F990E-8EEE-4263-AAAE-C047898D6E5D}" srcOrd="5" destOrd="0" presId="urn:microsoft.com/office/officeart/2005/8/layout/process5"/>
    <dgm:cxn modelId="{39501721-A786-4A77-9BA5-FA1E67409389}" type="presParOf" srcId="{FF1F990E-8EEE-4263-AAAE-C047898D6E5D}" destId="{54E7236D-5B78-44B2-93D0-8DEFDDC9D1BD}" srcOrd="0" destOrd="0" presId="urn:microsoft.com/office/officeart/2005/8/layout/process5"/>
    <dgm:cxn modelId="{F5534464-95CC-48A8-BCC6-43DC4BB917F2}" type="presParOf" srcId="{E7FB3B95-39B8-4B50-8D3A-7F4516E0EFD6}" destId="{F682735E-57BA-4D63-8934-75C90F4944C3}" srcOrd="6" destOrd="0" presId="urn:microsoft.com/office/officeart/2005/8/layout/process5"/>
    <dgm:cxn modelId="{D0F90B36-522D-4C01-B1F2-7C70A15B8579}" type="presParOf" srcId="{E7FB3B95-39B8-4B50-8D3A-7F4516E0EFD6}" destId="{8791EA49-55F7-4B91-BAD3-C25B1242C71E}" srcOrd="7" destOrd="0" presId="urn:microsoft.com/office/officeart/2005/8/layout/process5"/>
    <dgm:cxn modelId="{665229D3-C8A6-4031-93A3-58D49F87C4A4}" type="presParOf" srcId="{8791EA49-55F7-4B91-BAD3-C25B1242C71E}" destId="{7C66FD0F-F298-476B-BADB-D60CBA2C63F4}" srcOrd="0" destOrd="0" presId="urn:microsoft.com/office/officeart/2005/8/layout/process5"/>
    <dgm:cxn modelId="{D8D16CA1-71D7-4CC7-91D1-5CD424CBC15B}" type="presParOf" srcId="{E7FB3B95-39B8-4B50-8D3A-7F4516E0EFD6}" destId="{54B6F1E1-A7FE-41B6-890B-F662B3252E80}" srcOrd="8" destOrd="0" presId="urn:microsoft.com/office/officeart/2005/8/layout/process5"/>
    <dgm:cxn modelId="{8FA58EFD-63A9-4B6F-B937-DEA914D9D6A3}" type="presParOf" srcId="{E7FB3B95-39B8-4B50-8D3A-7F4516E0EFD6}" destId="{C069BB7D-3006-4D13-B9FE-CB00E139E77C}" srcOrd="9" destOrd="0" presId="urn:microsoft.com/office/officeart/2005/8/layout/process5"/>
    <dgm:cxn modelId="{E32AF356-1F48-4DE6-A072-13B1FE8B6FC7}" type="presParOf" srcId="{C069BB7D-3006-4D13-B9FE-CB00E139E77C}" destId="{A9D33AEA-A264-4693-9568-CCF2A1504CBD}" srcOrd="0" destOrd="0" presId="urn:microsoft.com/office/officeart/2005/8/layout/process5"/>
    <dgm:cxn modelId="{5CD71175-4844-49BD-A9A0-2B86398107D6}" type="presParOf" srcId="{E7FB3B95-39B8-4B50-8D3A-7F4516E0EFD6}" destId="{82C8D270-EC63-4C33-9826-2F7BC5693DC8}" srcOrd="10" destOrd="0" presId="urn:microsoft.com/office/officeart/2005/8/layout/process5"/>
    <dgm:cxn modelId="{3E3224B2-04F3-4C68-8477-98F88FAAA6DA}" type="presParOf" srcId="{E7FB3B95-39B8-4B50-8D3A-7F4516E0EFD6}" destId="{3965EC91-DDC3-41F9-9865-1497978C9F8B}" srcOrd="11" destOrd="0" presId="urn:microsoft.com/office/officeart/2005/8/layout/process5"/>
    <dgm:cxn modelId="{44D17D3B-8E5D-4265-8BB3-6AF6F804124D}" type="presParOf" srcId="{3965EC91-DDC3-41F9-9865-1497978C9F8B}" destId="{540A87E3-B228-49BA-956B-D660DBFF59B8}" srcOrd="0" destOrd="0" presId="urn:microsoft.com/office/officeart/2005/8/layout/process5"/>
    <dgm:cxn modelId="{8360F097-1E67-4A24-B76A-F8CCB467C0D7}" type="presParOf" srcId="{E7FB3B95-39B8-4B50-8D3A-7F4516E0EFD6}" destId="{C65CB434-A36D-4F9B-912D-F7B9CD9A324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581C0-5876-439C-86D0-C27A1869498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E0EC8C1F-7E8F-4662-A6D8-A9767529168D}">
      <dgm:prSet phldrT="[Tekst]"/>
      <dgm:spPr/>
      <dgm:t>
        <a:bodyPr/>
        <a:lstStyle/>
        <a:p>
          <a:r>
            <a:rPr lang="nl-NL" dirty="0" err="1" smtClean="0"/>
            <a:t>learn</a:t>
          </a:r>
          <a:r>
            <a:rPr lang="nl-NL" dirty="0" smtClean="0"/>
            <a:t> </a:t>
          </a:r>
          <a:r>
            <a:rPr lang="nl-NL" dirty="0" err="1" smtClean="0"/>
            <a:t>language</a:t>
          </a:r>
          <a:endParaRPr lang="nl-NL" dirty="0"/>
        </a:p>
      </dgm:t>
    </dgm:pt>
    <dgm:pt modelId="{A629A528-F9A9-4B55-8AF8-2FED93CD2151}" type="parTrans" cxnId="{58A2EDD5-76A4-4D7B-A140-F523981975A3}">
      <dgm:prSet/>
      <dgm:spPr/>
      <dgm:t>
        <a:bodyPr/>
        <a:lstStyle/>
        <a:p>
          <a:endParaRPr lang="nl-NL"/>
        </a:p>
      </dgm:t>
    </dgm:pt>
    <dgm:pt modelId="{D4BE3DB9-5082-42D9-B460-E58C97A3F094}" type="sibTrans" cxnId="{58A2EDD5-76A4-4D7B-A140-F523981975A3}">
      <dgm:prSet/>
      <dgm:spPr/>
      <dgm:t>
        <a:bodyPr/>
        <a:lstStyle/>
        <a:p>
          <a:endParaRPr lang="nl-NL"/>
        </a:p>
      </dgm:t>
    </dgm:pt>
    <dgm:pt modelId="{6761A1FF-E768-48C3-A7C6-9C84B9D2F432}">
      <dgm:prSet/>
      <dgm:spPr>
        <a:solidFill>
          <a:srgbClr val="FFC000"/>
        </a:solidFill>
      </dgm:spPr>
      <dgm:t>
        <a:bodyPr/>
        <a:lstStyle/>
        <a:p>
          <a:r>
            <a:rPr lang="nl-NL" b="1" dirty="0" err="1" smtClean="0">
              <a:solidFill>
                <a:schemeClr val="tx1"/>
              </a:solidFill>
            </a:rPr>
            <a:t>language</a:t>
          </a:r>
          <a:r>
            <a:rPr lang="nl-NL" b="1" dirty="0" smtClean="0">
              <a:solidFill>
                <a:schemeClr val="tx1"/>
              </a:solidFill>
            </a:rPr>
            <a:t> </a:t>
          </a:r>
          <a:r>
            <a:rPr lang="nl-NL" b="1" dirty="0" err="1" smtClean="0">
              <a:solidFill>
                <a:schemeClr val="tx1"/>
              </a:solidFill>
            </a:rPr>
            <a:t>acquisition</a:t>
          </a:r>
          <a:endParaRPr lang="nl-NL" b="1" dirty="0">
            <a:solidFill>
              <a:schemeClr val="tx1"/>
            </a:solidFill>
          </a:endParaRPr>
        </a:p>
      </dgm:t>
    </dgm:pt>
    <dgm:pt modelId="{32D10F24-B82D-4F30-AD57-D18D413A144C}" type="parTrans" cxnId="{B52DE7BC-B0E7-46C0-977E-E91A06E8E234}">
      <dgm:prSet/>
      <dgm:spPr/>
      <dgm:t>
        <a:bodyPr/>
        <a:lstStyle/>
        <a:p>
          <a:endParaRPr lang="nl-NL"/>
        </a:p>
      </dgm:t>
    </dgm:pt>
    <dgm:pt modelId="{5D6633AB-B93E-4427-9A2D-6A452C64E6C5}" type="sibTrans" cxnId="{B52DE7BC-B0E7-46C0-977E-E91A06E8E234}">
      <dgm:prSet/>
      <dgm:spPr/>
      <dgm:t>
        <a:bodyPr/>
        <a:lstStyle/>
        <a:p>
          <a:endParaRPr lang="nl-NL"/>
        </a:p>
      </dgm:t>
    </dgm:pt>
    <dgm:pt modelId="{E7FB3B95-39B8-4B50-8D3A-7F4516E0EFD6}" type="pres">
      <dgm:prSet presAssocID="{92C581C0-5876-439C-86D0-C27A186949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E955E0-C62F-4F14-9AFE-DC7C1CC6C6D7}" type="pres">
      <dgm:prSet presAssocID="{E0EC8C1F-7E8F-4662-A6D8-A9767529168D}" presName="node" presStyleLbl="node1" presStyleIdx="0" presStyleCnt="2" custScaleX="89404" custScaleY="86191" custLinFactNeighborX="-65119" custLinFactNeighborY="4675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7B29B7-C5A6-4F1C-A9A9-6260AB41BD69}" type="pres">
      <dgm:prSet presAssocID="{D4BE3DB9-5082-42D9-B460-E58C97A3F094}" presName="sibTrans" presStyleLbl="sibTrans2D1" presStyleIdx="0" presStyleCnt="1"/>
      <dgm:spPr/>
      <dgm:t>
        <a:bodyPr/>
        <a:lstStyle/>
        <a:p>
          <a:endParaRPr lang="nl-NL"/>
        </a:p>
      </dgm:t>
    </dgm:pt>
    <dgm:pt modelId="{EECB340D-450B-4B4B-9253-1B3D37C7BDDB}" type="pres">
      <dgm:prSet presAssocID="{D4BE3DB9-5082-42D9-B460-E58C97A3F094}" presName="connectorText" presStyleLbl="sibTrans2D1" presStyleIdx="0" presStyleCnt="1"/>
      <dgm:spPr/>
      <dgm:t>
        <a:bodyPr/>
        <a:lstStyle/>
        <a:p>
          <a:endParaRPr lang="nl-NL"/>
        </a:p>
      </dgm:t>
    </dgm:pt>
    <dgm:pt modelId="{C65CB434-A36D-4F9B-912D-F7B9CD9A324A}" type="pres">
      <dgm:prSet presAssocID="{6761A1FF-E768-48C3-A7C6-9C84B9D2F432}" presName="node" presStyleLbl="node1" presStyleIdx="1" presStyleCnt="2" custScaleX="87031" custScaleY="73724" custLinFactNeighborX="60004" custLinFactNeighborY="-9860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117BBF-FB7C-4E6B-8908-63737BA3FDA6}" type="presOf" srcId="{D4BE3DB9-5082-42D9-B460-E58C97A3F094}" destId="{EECB340D-450B-4B4B-9253-1B3D37C7BDDB}" srcOrd="1" destOrd="0" presId="urn:microsoft.com/office/officeart/2005/8/layout/process5"/>
    <dgm:cxn modelId="{1C4DFB46-7865-4FB1-9CD2-E1C7DDE545EA}" type="presOf" srcId="{92C581C0-5876-439C-86D0-C27A18694988}" destId="{E7FB3B95-39B8-4B50-8D3A-7F4516E0EFD6}" srcOrd="0" destOrd="0" presId="urn:microsoft.com/office/officeart/2005/8/layout/process5"/>
    <dgm:cxn modelId="{5EC80F95-BCEE-4E8B-BAEB-68D823843E18}" type="presOf" srcId="{E0EC8C1F-7E8F-4662-A6D8-A9767529168D}" destId="{5DE955E0-C62F-4F14-9AFE-DC7C1CC6C6D7}" srcOrd="0" destOrd="0" presId="urn:microsoft.com/office/officeart/2005/8/layout/process5"/>
    <dgm:cxn modelId="{B52DE7BC-B0E7-46C0-977E-E91A06E8E234}" srcId="{92C581C0-5876-439C-86D0-C27A18694988}" destId="{6761A1FF-E768-48C3-A7C6-9C84B9D2F432}" srcOrd="1" destOrd="0" parTransId="{32D10F24-B82D-4F30-AD57-D18D413A144C}" sibTransId="{5D6633AB-B93E-4427-9A2D-6A452C64E6C5}"/>
    <dgm:cxn modelId="{77257388-6758-4F1C-B257-3D814F2AD010}" type="presOf" srcId="{D4BE3DB9-5082-42D9-B460-E58C97A3F094}" destId="{477B29B7-C5A6-4F1C-A9A9-6260AB41BD69}" srcOrd="0" destOrd="0" presId="urn:microsoft.com/office/officeart/2005/8/layout/process5"/>
    <dgm:cxn modelId="{58A2EDD5-76A4-4D7B-A140-F523981975A3}" srcId="{92C581C0-5876-439C-86D0-C27A18694988}" destId="{E0EC8C1F-7E8F-4662-A6D8-A9767529168D}" srcOrd="0" destOrd="0" parTransId="{A629A528-F9A9-4B55-8AF8-2FED93CD2151}" sibTransId="{D4BE3DB9-5082-42D9-B460-E58C97A3F094}"/>
    <dgm:cxn modelId="{CCACA4C3-A292-4107-8357-B6499664D082}" type="presOf" srcId="{6761A1FF-E768-48C3-A7C6-9C84B9D2F432}" destId="{C65CB434-A36D-4F9B-912D-F7B9CD9A324A}" srcOrd="0" destOrd="0" presId="urn:microsoft.com/office/officeart/2005/8/layout/process5"/>
    <dgm:cxn modelId="{BC84E62B-ED0A-4CFD-A9C4-3552989CCE62}" type="presParOf" srcId="{E7FB3B95-39B8-4B50-8D3A-7F4516E0EFD6}" destId="{5DE955E0-C62F-4F14-9AFE-DC7C1CC6C6D7}" srcOrd="0" destOrd="0" presId="urn:microsoft.com/office/officeart/2005/8/layout/process5"/>
    <dgm:cxn modelId="{600C85CD-467A-4B2C-8B70-A46F91DD62A2}" type="presParOf" srcId="{E7FB3B95-39B8-4B50-8D3A-7F4516E0EFD6}" destId="{477B29B7-C5A6-4F1C-A9A9-6260AB41BD69}" srcOrd="1" destOrd="0" presId="urn:microsoft.com/office/officeart/2005/8/layout/process5"/>
    <dgm:cxn modelId="{306C2A89-335B-4A62-99A2-E4B78B3DC5BE}" type="presParOf" srcId="{477B29B7-C5A6-4F1C-A9A9-6260AB41BD69}" destId="{EECB340D-450B-4B4B-9253-1B3D37C7BDDB}" srcOrd="0" destOrd="0" presId="urn:microsoft.com/office/officeart/2005/8/layout/process5"/>
    <dgm:cxn modelId="{80EB49F5-E872-49C9-A84F-D72BAF29FC2E}" type="presParOf" srcId="{E7FB3B95-39B8-4B50-8D3A-7F4516E0EFD6}" destId="{C65CB434-A36D-4F9B-912D-F7B9CD9A324A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AFB0C-BA28-472B-A9F2-4D92E7F603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B1EB3EC-E441-4B15-AB07-3DEABD609023}">
      <dgm:prSet phldrT="[Tekst]"/>
      <dgm:spPr/>
      <dgm:t>
        <a:bodyPr/>
        <a:lstStyle/>
        <a:p>
          <a:r>
            <a:rPr lang="nl-NL" dirty="0" err="1" smtClean="0"/>
            <a:t>Experiences</a:t>
          </a:r>
          <a:endParaRPr lang="nl-NL" dirty="0"/>
        </a:p>
      </dgm:t>
    </dgm:pt>
    <dgm:pt modelId="{0ACE99F7-7013-4814-9CFA-99849660E6C2}" type="parTrans" cxnId="{B18F817A-45DE-4845-9A6B-D914AA49FC33}">
      <dgm:prSet/>
      <dgm:spPr/>
      <dgm:t>
        <a:bodyPr/>
        <a:lstStyle/>
        <a:p>
          <a:endParaRPr lang="nl-NL"/>
        </a:p>
      </dgm:t>
    </dgm:pt>
    <dgm:pt modelId="{C5186243-D523-4EFE-99DC-9B309A8463D8}" type="sibTrans" cxnId="{B18F817A-45DE-4845-9A6B-D914AA49FC33}">
      <dgm:prSet/>
      <dgm:spPr/>
      <dgm:t>
        <a:bodyPr/>
        <a:lstStyle/>
        <a:p>
          <a:endParaRPr lang="nl-NL"/>
        </a:p>
      </dgm:t>
    </dgm:pt>
    <dgm:pt modelId="{99E6CFBB-250E-44BA-A998-33C8C89B7F91}">
      <dgm:prSet phldrT="[Tekst]"/>
      <dgm:spPr/>
      <dgm:t>
        <a:bodyPr/>
        <a:lstStyle/>
        <a:p>
          <a:r>
            <a:rPr lang="nl-NL" dirty="0" smtClean="0"/>
            <a:t>Language</a:t>
          </a:r>
          <a:endParaRPr lang="nl-NL" dirty="0"/>
        </a:p>
      </dgm:t>
    </dgm:pt>
    <dgm:pt modelId="{EC104660-F9BE-4A8A-BFEB-3F1A8C25D186}" type="parTrans" cxnId="{11F28718-4D07-4105-ACA1-2AB8ACA2F9C7}">
      <dgm:prSet/>
      <dgm:spPr/>
      <dgm:t>
        <a:bodyPr/>
        <a:lstStyle/>
        <a:p>
          <a:endParaRPr lang="nl-NL"/>
        </a:p>
      </dgm:t>
    </dgm:pt>
    <dgm:pt modelId="{5A923A8A-AD41-4E35-99E3-C0C11C4B21CC}" type="sibTrans" cxnId="{11F28718-4D07-4105-ACA1-2AB8ACA2F9C7}">
      <dgm:prSet/>
      <dgm:spPr/>
      <dgm:t>
        <a:bodyPr/>
        <a:lstStyle/>
        <a:p>
          <a:endParaRPr lang="nl-NL"/>
        </a:p>
      </dgm:t>
    </dgm:pt>
    <dgm:pt modelId="{C12E8959-5F95-4D4A-B835-3BB743A1AD79}">
      <dgm:prSet phldrT="[Tekst]"/>
      <dgm:spPr/>
      <dgm:t>
        <a:bodyPr/>
        <a:lstStyle/>
        <a:p>
          <a:r>
            <a:rPr lang="nl-NL" dirty="0" err="1" smtClean="0"/>
            <a:t>Role</a:t>
          </a:r>
          <a:r>
            <a:rPr lang="nl-NL" dirty="0" smtClean="0"/>
            <a:t> </a:t>
          </a:r>
          <a:r>
            <a:rPr lang="nl-NL" dirty="0" err="1" smtClean="0"/>
            <a:t>play</a:t>
          </a:r>
          <a:endParaRPr lang="nl-NL" dirty="0"/>
        </a:p>
      </dgm:t>
    </dgm:pt>
    <dgm:pt modelId="{7C1E5025-BE62-43B5-A4E0-422B01735748}" type="parTrans" cxnId="{79D26839-4661-4368-ABBD-BBC23184432E}">
      <dgm:prSet/>
      <dgm:spPr/>
      <dgm:t>
        <a:bodyPr/>
        <a:lstStyle/>
        <a:p>
          <a:endParaRPr lang="nl-NL"/>
        </a:p>
      </dgm:t>
    </dgm:pt>
    <dgm:pt modelId="{269BEEA4-B366-4CF7-9B73-A61AA77F439F}" type="sibTrans" cxnId="{79D26839-4661-4368-ABBD-BBC23184432E}">
      <dgm:prSet/>
      <dgm:spPr/>
      <dgm:t>
        <a:bodyPr/>
        <a:lstStyle/>
        <a:p>
          <a:endParaRPr lang="nl-NL"/>
        </a:p>
      </dgm:t>
    </dgm:pt>
    <dgm:pt modelId="{BD0D5A6C-B59A-448F-A760-4ABD9579C872}">
      <dgm:prSet/>
      <dgm:spPr/>
      <dgm:t>
        <a:bodyPr/>
        <a:lstStyle/>
        <a:p>
          <a:r>
            <a:rPr lang="nl-NL" dirty="0" smtClean="0"/>
            <a:t>Peer support</a:t>
          </a:r>
          <a:endParaRPr lang="nl-NL" dirty="0"/>
        </a:p>
      </dgm:t>
    </dgm:pt>
    <dgm:pt modelId="{F6072141-88CA-491E-A9F3-73D38F36B7C5}" type="parTrans" cxnId="{156F1898-EF6E-4F43-9462-C3EC96BF3337}">
      <dgm:prSet/>
      <dgm:spPr/>
      <dgm:t>
        <a:bodyPr/>
        <a:lstStyle/>
        <a:p>
          <a:endParaRPr lang="nl-NL"/>
        </a:p>
      </dgm:t>
    </dgm:pt>
    <dgm:pt modelId="{C090BFEC-A008-481D-B130-034A6D97EEDB}" type="sibTrans" cxnId="{156F1898-EF6E-4F43-9462-C3EC96BF3337}">
      <dgm:prSet/>
      <dgm:spPr/>
      <dgm:t>
        <a:bodyPr/>
        <a:lstStyle/>
        <a:p>
          <a:endParaRPr lang="nl-NL"/>
        </a:p>
      </dgm:t>
    </dgm:pt>
    <dgm:pt modelId="{B5197AE7-DDC3-4196-A188-75EE5EA6C321}">
      <dgm:prSet/>
      <dgm:spPr/>
      <dgm:t>
        <a:bodyPr/>
        <a:lstStyle/>
        <a:p>
          <a:r>
            <a:rPr lang="nl-NL" dirty="0" err="1" smtClean="0"/>
            <a:t>Practice</a:t>
          </a:r>
          <a:endParaRPr lang="nl-NL" dirty="0"/>
        </a:p>
      </dgm:t>
    </dgm:pt>
    <dgm:pt modelId="{884B6D5B-179B-49F0-836C-EAF02F7326BD}" type="parTrans" cxnId="{372A8F26-F783-4652-91D9-719AAC00DD13}">
      <dgm:prSet/>
      <dgm:spPr/>
      <dgm:t>
        <a:bodyPr/>
        <a:lstStyle/>
        <a:p>
          <a:endParaRPr lang="nl-NL"/>
        </a:p>
      </dgm:t>
    </dgm:pt>
    <dgm:pt modelId="{41F41028-A4F2-4685-AFD0-90F2AEC5CA93}" type="sibTrans" cxnId="{372A8F26-F783-4652-91D9-719AAC00DD13}">
      <dgm:prSet/>
      <dgm:spPr/>
      <dgm:t>
        <a:bodyPr/>
        <a:lstStyle/>
        <a:p>
          <a:endParaRPr lang="nl-NL"/>
        </a:p>
      </dgm:t>
    </dgm:pt>
    <dgm:pt modelId="{5201573A-8232-4382-82ED-0F646FF9D59D}">
      <dgm:prSet/>
      <dgm:spPr/>
      <dgm:t>
        <a:bodyPr/>
        <a:lstStyle/>
        <a:p>
          <a:r>
            <a:rPr lang="nl-NL" dirty="0" smtClean="0"/>
            <a:t>Share &amp; </a:t>
          </a:r>
          <a:r>
            <a:rPr lang="nl-NL" dirty="0" err="1" smtClean="0"/>
            <a:t>solve</a:t>
          </a:r>
          <a:endParaRPr lang="nl-NL" dirty="0"/>
        </a:p>
      </dgm:t>
    </dgm:pt>
    <dgm:pt modelId="{01F0276D-89ED-405C-BA6D-9EFEA923005E}" type="parTrans" cxnId="{A09DEB3E-0C4F-4916-B07B-F4BFDF811F94}">
      <dgm:prSet/>
      <dgm:spPr/>
      <dgm:t>
        <a:bodyPr/>
        <a:lstStyle/>
        <a:p>
          <a:endParaRPr lang="nl-NL"/>
        </a:p>
      </dgm:t>
    </dgm:pt>
    <dgm:pt modelId="{19890A0D-730E-4CB7-9614-1E4B26B1E892}" type="sibTrans" cxnId="{A09DEB3E-0C4F-4916-B07B-F4BFDF811F94}">
      <dgm:prSet/>
      <dgm:spPr/>
      <dgm:t>
        <a:bodyPr/>
        <a:lstStyle/>
        <a:p>
          <a:endParaRPr lang="nl-NL"/>
        </a:p>
      </dgm:t>
    </dgm:pt>
    <dgm:pt modelId="{45DE5EAB-A9C2-47BE-B4BD-5569516BFC41}" type="pres">
      <dgm:prSet presAssocID="{CEEAFB0C-BA28-472B-A9F2-4D92E7F6032C}" presName="linearFlow" presStyleCnt="0">
        <dgm:presLayoutVars>
          <dgm:resizeHandles val="exact"/>
        </dgm:presLayoutVars>
      </dgm:prSet>
      <dgm:spPr/>
    </dgm:pt>
    <dgm:pt modelId="{5879C933-331E-4350-B8D6-951DF2294CCB}" type="pres">
      <dgm:prSet presAssocID="{DB1EB3EC-E441-4B15-AB07-3DEABD609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217D0-FE54-4FE0-9B1B-DC40C635D909}" type="pres">
      <dgm:prSet presAssocID="{C5186243-D523-4EFE-99DC-9B309A8463D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D0FA305-F3F9-4839-88C0-56FD21D74531}" type="pres">
      <dgm:prSet presAssocID="{C5186243-D523-4EFE-99DC-9B309A8463D8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69D426A6-3892-42D8-B4E2-7C01ADA6F323}" type="pres">
      <dgm:prSet presAssocID="{99E6CFBB-250E-44BA-A998-33C8C89B7F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E73949-807B-4386-8BEA-9A491EBBD79F}" type="pres">
      <dgm:prSet presAssocID="{5A923A8A-AD41-4E35-99E3-C0C11C4B21C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60B868D8-04D9-4760-9E02-4BF0C838E2CA}" type="pres">
      <dgm:prSet presAssocID="{5A923A8A-AD41-4E35-99E3-C0C11C4B21C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988EBBE-15E6-44E0-83EA-FC043EF55393}" type="pres">
      <dgm:prSet presAssocID="{C12E8959-5F95-4D4A-B835-3BB743A1AD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6A309-8814-4114-A393-C7C972DCB98D}" type="pres">
      <dgm:prSet presAssocID="{269BEEA4-B366-4CF7-9B73-A61AA77F439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487AC377-CF15-4CD5-BE7F-79B528C56B71}" type="pres">
      <dgm:prSet presAssocID="{269BEEA4-B366-4CF7-9B73-A61AA77F439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D312A4-D6AC-458D-A0E2-90271CDBDE99}" type="pres">
      <dgm:prSet presAssocID="{BD0D5A6C-B59A-448F-A760-4ABD9579C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61BCE-BE3D-4E8F-ACA2-65B718F1C711}" type="pres">
      <dgm:prSet presAssocID="{C090BFEC-A008-481D-B130-034A6D97EED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952986B7-C2B8-4874-99F6-57DBCE68C4D8}" type="pres">
      <dgm:prSet presAssocID="{C090BFEC-A008-481D-B130-034A6D97EED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E4EE5AEC-A2F6-4B17-B245-70CCEDDA3BE8}" type="pres">
      <dgm:prSet presAssocID="{B5197AE7-DDC3-4196-A188-75EE5EA6C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288B1F-DE50-4FB8-ADBF-8AB0342B94A6}" type="pres">
      <dgm:prSet presAssocID="{41F41028-A4F2-4685-AFD0-90F2AEC5CA9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2C30EED2-2CD2-4C2E-8D48-DC597B79E81E}" type="pres">
      <dgm:prSet presAssocID="{41F41028-A4F2-4685-AFD0-90F2AEC5CA93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60C42A3E-0130-4E30-99A3-48A557129D11}" type="pres">
      <dgm:prSet presAssocID="{5201573A-8232-4382-82ED-0F646FF9D5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E7679D-7C71-4477-9C17-3206D7F2728A}" type="presOf" srcId="{BD0D5A6C-B59A-448F-A760-4ABD9579C872}" destId="{78D312A4-D6AC-458D-A0E2-90271CDBDE99}" srcOrd="0" destOrd="0" presId="urn:microsoft.com/office/officeart/2005/8/layout/process2"/>
    <dgm:cxn modelId="{3AD35F45-79DC-4C05-899D-80136A52F11F}" type="presOf" srcId="{DB1EB3EC-E441-4B15-AB07-3DEABD609023}" destId="{5879C933-331E-4350-B8D6-951DF2294CCB}" srcOrd="0" destOrd="0" presId="urn:microsoft.com/office/officeart/2005/8/layout/process2"/>
    <dgm:cxn modelId="{96732706-BE38-4F8F-9254-559B7D40BC09}" type="presOf" srcId="{5201573A-8232-4382-82ED-0F646FF9D59D}" destId="{60C42A3E-0130-4E30-99A3-48A557129D11}" srcOrd="0" destOrd="0" presId="urn:microsoft.com/office/officeart/2005/8/layout/process2"/>
    <dgm:cxn modelId="{B18F817A-45DE-4845-9A6B-D914AA49FC33}" srcId="{CEEAFB0C-BA28-472B-A9F2-4D92E7F6032C}" destId="{DB1EB3EC-E441-4B15-AB07-3DEABD609023}" srcOrd="0" destOrd="0" parTransId="{0ACE99F7-7013-4814-9CFA-99849660E6C2}" sibTransId="{C5186243-D523-4EFE-99DC-9B309A8463D8}"/>
    <dgm:cxn modelId="{77FE98FA-314D-400C-BCE3-200351BF82C4}" type="presOf" srcId="{C5186243-D523-4EFE-99DC-9B309A8463D8}" destId="{0D0FA305-F3F9-4839-88C0-56FD21D74531}" srcOrd="1" destOrd="0" presId="urn:microsoft.com/office/officeart/2005/8/layout/process2"/>
    <dgm:cxn modelId="{8CC9AF77-2E2A-420C-AFF3-B6E5690929B2}" type="presOf" srcId="{C12E8959-5F95-4D4A-B835-3BB743A1AD79}" destId="{A988EBBE-15E6-44E0-83EA-FC043EF55393}" srcOrd="0" destOrd="0" presId="urn:microsoft.com/office/officeart/2005/8/layout/process2"/>
    <dgm:cxn modelId="{36B5EDC5-5AC6-4744-AFD2-928C60ABA6EA}" type="presOf" srcId="{C090BFEC-A008-481D-B130-034A6D97EEDB}" destId="{10761BCE-BE3D-4E8F-ACA2-65B718F1C711}" srcOrd="0" destOrd="0" presId="urn:microsoft.com/office/officeart/2005/8/layout/process2"/>
    <dgm:cxn modelId="{2E0FC7A2-D3B8-445E-AD05-B466D05DEC20}" type="presOf" srcId="{41F41028-A4F2-4685-AFD0-90F2AEC5CA93}" destId="{2C30EED2-2CD2-4C2E-8D48-DC597B79E81E}" srcOrd="1" destOrd="0" presId="urn:microsoft.com/office/officeart/2005/8/layout/process2"/>
    <dgm:cxn modelId="{A09DEB3E-0C4F-4916-B07B-F4BFDF811F94}" srcId="{CEEAFB0C-BA28-472B-A9F2-4D92E7F6032C}" destId="{5201573A-8232-4382-82ED-0F646FF9D59D}" srcOrd="5" destOrd="0" parTransId="{01F0276D-89ED-405C-BA6D-9EFEA923005E}" sibTransId="{19890A0D-730E-4CB7-9614-1E4B26B1E892}"/>
    <dgm:cxn modelId="{93BBB4F7-F12B-4BAF-A632-13FD86E41165}" type="presOf" srcId="{5A923A8A-AD41-4E35-99E3-C0C11C4B21CC}" destId="{60B868D8-04D9-4760-9E02-4BF0C838E2CA}" srcOrd="1" destOrd="0" presId="urn:microsoft.com/office/officeart/2005/8/layout/process2"/>
    <dgm:cxn modelId="{5C5827E1-9E83-4C18-8E3A-0B5CAA712033}" type="presOf" srcId="{99E6CFBB-250E-44BA-A998-33C8C89B7F91}" destId="{69D426A6-3892-42D8-B4E2-7C01ADA6F323}" srcOrd="0" destOrd="0" presId="urn:microsoft.com/office/officeart/2005/8/layout/process2"/>
    <dgm:cxn modelId="{4C0018F7-FAA2-4691-B978-6C95AE61AA88}" type="presOf" srcId="{C090BFEC-A008-481D-B130-034A6D97EEDB}" destId="{952986B7-C2B8-4874-99F6-57DBCE68C4D8}" srcOrd="1" destOrd="0" presId="urn:microsoft.com/office/officeart/2005/8/layout/process2"/>
    <dgm:cxn modelId="{79D26839-4661-4368-ABBD-BBC23184432E}" srcId="{CEEAFB0C-BA28-472B-A9F2-4D92E7F6032C}" destId="{C12E8959-5F95-4D4A-B835-3BB743A1AD79}" srcOrd="2" destOrd="0" parTransId="{7C1E5025-BE62-43B5-A4E0-422B01735748}" sibTransId="{269BEEA4-B366-4CF7-9B73-A61AA77F439F}"/>
    <dgm:cxn modelId="{6FAD4941-0075-4B0E-A2B0-0E12C76BE416}" type="presOf" srcId="{B5197AE7-DDC3-4196-A188-75EE5EA6C321}" destId="{E4EE5AEC-A2F6-4B17-B245-70CCEDDA3BE8}" srcOrd="0" destOrd="0" presId="urn:microsoft.com/office/officeart/2005/8/layout/process2"/>
    <dgm:cxn modelId="{7B9755BC-E3AC-4AB3-9986-B22CE67E12EF}" type="presOf" srcId="{C5186243-D523-4EFE-99DC-9B309A8463D8}" destId="{9F5217D0-FE54-4FE0-9B1B-DC40C635D909}" srcOrd="0" destOrd="0" presId="urn:microsoft.com/office/officeart/2005/8/layout/process2"/>
    <dgm:cxn modelId="{11F28718-4D07-4105-ACA1-2AB8ACA2F9C7}" srcId="{CEEAFB0C-BA28-472B-A9F2-4D92E7F6032C}" destId="{99E6CFBB-250E-44BA-A998-33C8C89B7F91}" srcOrd="1" destOrd="0" parTransId="{EC104660-F9BE-4A8A-BFEB-3F1A8C25D186}" sibTransId="{5A923A8A-AD41-4E35-99E3-C0C11C4B21CC}"/>
    <dgm:cxn modelId="{E2D4514C-90B5-4849-AB31-D5BEDEF746FE}" type="presOf" srcId="{41F41028-A4F2-4685-AFD0-90F2AEC5CA93}" destId="{09288B1F-DE50-4FB8-ADBF-8AB0342B94A6}" srcOrd="0" destOrd="0" presId="urn:microsoft.com/office/officeart/2005/8/layout/process2"/>
    <dgm:cxn modelId="{156F1898-EF6E-4F43-9462-C3EC96BF3337}" srcId="{CEEAFB0C-BA28-472B-A9F2-4D92E7F6032C}" destId="{BD0D5A6C-B59A-448F-A760-4ABD9579C872}" srcOrd="3" destOrd="0" parTransId="{F6072141-88CA-491E-A9F3-73D38F36B7C5}" sibTransId="{C090BFEC-A008-481D-B130-034A6D97EEDB}"/>
    <dgm:cxn modelId="{B6F66442-FB5A-4822-B60F-9C1813084F6E}" type="presOf" srcId="{269BEEA4-B366-4CF7-9B73-A61AA77F439F}" destId="{487AC377-CF15-4CD5-BE7F-79B528C56B71}" srcOrd="1" destOrd="0" presId="urn:microsoft.com/office/officeart/2005/8/layout/process2"/>
    <dgm:cxn modelId="{372A8F26-F783-4652-91D9-719AAC00DD13}" srcId="{CEEAFB0C-BA28-472B-A9F2-4D92E7F6032C}" destId="{B5197AE7-DDC3-4196-A188-75EE5EA6C321}" srcOrd="4" destOrd="0" parTransId="{884B6D5B-179B-49F0-836C-EAF02F7326BD}" sibTransId="{41F41028-A4F2-4685-AFD0-90F2AEC5CA93}"/>
    <dgm:cxn modelId="{AE8B18EC-9231-4778-80E5-6840DE9B931C}" type="presOf" srcId="{269BEEA4-B366-4CF7-9B73-A61AA77F439F}" destId="{6AD6A309-8814-4114-A393-C7C972DCB98D}" srcOrd="0" destOrd="0" presId="urn:microsoft.com/office/officeart/2005/8/layout/process2"/>
    <dgm:cxn modelId="{94DF5779-819D-4101-B7D4-FC82364824CE}" type="presOf" srcId="{CEEAFB0C-BA28-472B-A9F2-4D92E7F6032C}" destId="{45DE5EAB-A9C2-47BE-B4BD-5569516BFC41}" srcOrd="0" destOrd="0" presId="urn:microsoft.com/office/officeart/2005/8/layout/process2"/>
    <dgm:cxn modelId="{3F5715C5-6B06-4A40-A60B-1F675F878742}" type="presOf" srcId="{5A923A8A-AD41-4E35-99E3-C0C11C4B21CC}" destId="{56E73949-807B-4386-8BEA-9A491EBBD79F}" srcOrd="0" destOrd="0" presId="urn:microsoft.com/office/officeart/2005/8/layout/process2"/>
    <dgm:cxn modelId="{6CF135F7-A258-40DB-81DE-45C57775FEBE}" type="presParOf" srcId="{45DE5EAB-A9C2-47BE-B4BD-5569516BFC41}" destId="{5879C933-331E-4350-B8D6-951DF2294CCB}" srcOrd="0" destOrd="0" presId="urn:microsoft.com/office/officeart/2005/8/layout/process2"/>
    <dgm:cxn modelId="{97935D54-14F8-4142-9CAE-AB3DF6777F16}" type="presParOf" srcId="{45DE5EAB-A9C2-47BE-B4BD-5569516BFC41}" destId="{9F5217D0-FE54-4FE0-9B1B-DC40C635D909}" srcOrd="1" destOrd="0" presId="urn:microsoft.com/office/officeart/2005/8/layout/process2"/>
    <dgm:cxn modelId="{C11A6287-136F-4FE8-BA28-2E81EB9C50C2}" type="presParOf" srcId="{9F5217D0-FE54-4FE0-9B1B-DC40C635D909}" destId="{0D0FA305-F3F9-4839-88C0-56FD21D74531}" srcOrd="0" destOrd="0" presId="urn:microsoft.com/office/officeart/2005/8/layout/process2"/>
    <dgm:cxn modelId="{C0B01DAD-69E4-4037-8EFB-1FE082C94DE8}" type="presParOf" srcId="{45DE5EAB-A9C2-47BE-B4BD-5569516BFC41}" destId="{69D426A6-3892-42D8-B4E2-7C01ADA6F323}" srcOrd="2" destOrd="0" presId="urn:microsoft.com/office/officeart/2005/8/layout/process2"/>
    <dgm:cxn modelId="{AB8C6114-1C42-476A-8A3A-C893E393B053}" type="presParOf" srcId="{45DE5EAB-A9C2-47BE-B4BD-5569516BFC41}" destId="{56E73949-807B-4386-8BEA-9A491EBBD79F}" srcOrd="3" destOrd="0" presId="urn:microsoft.com/office/officeart/2005/8/layout/process2"/>
    <dgm:cxn modelId="{FD28F938-E23C-4095-9005-7F53FB85E325}" type="presParOf" srcId="{56E73949-807B-4386-8BEA-9A491EBBD79F}" destId="{60B868D8-04D9-4760-9E02-4BF0C838E2CA}" srcOrd="0" destOrd="0" presId="urn:microsoft.com/office/officeart/2005/8/layout/process2"/>
    <dgm:cxn modelId="{7FB79846-ADBA-47AD-AC16-BC9FB1435C28}" type="presParOf" srcId="{45DE5EAB-A9C2-47BE-B4BD-5569516BFC41}" destId="{A988EBBE-15E6-44E0-83EA-FC043EF55393}" srcOrd="4" destOrd="0" presId="urn:microsoft.com/office/officeart/2005/8/layout/process2"/>
    <dgm:cxn modelId="{DAB54842-BE03-4E6B-96AB-A6AB1A87CDAF}" type="presParOf" srcId="{45DE5EAB-A9C2-47BE-B4BD-5569516BFC41}" destId="{6AD6A309-8814-4114-A393-C7C972DCB98D}" srcOrd="5" destOrd="0" presId="urn:microsoft.com/office/officeart/2005/8/layout/process2"/>
    <dgm:cxn modelId="{EDB6682A-2312-4FA0-A73B-A1B485F96F86}" type="presParOf" srcId="{6AD6A309-8814-4114-A393-C7C972DCB98D}" destId="{487AC377-CF15-4CD5-BE7F-79B528C56B71}" srcOrd="0" destOrd="0" presId="urn:microsoft.com/office/officeart/2005/8/layout/process2"/>
    <dgm:cxn modelId="{C4204A63-C9EB-48C4-8C24-F5E858A23676}" type="presParOf" srcId="{45DE5EAB-A9C2-47BE-B4BD-5569516BFC41}" destId="{78D312A4-D6AC-458D-A0E2-90271CDBDE99}" srcOrd="6" destOrd="0" presId="urn:microsoft.com/office/officeart/2005/8/layout/process2"/>
    <dgm:cxn modelId="{CAE54BBB-1889-4FB6-9F07-805AD0F3816B}" type="presParOf" srcId="{45DE5EAB-A9C2-47BE-B4BD-5569516BFC41}" destId="{10761BCE-BE3D-4E8F-ACA2-65B718F1C711}" srcOrd="7" destOrd="0" presId="urn:microsoft.com/office/officeart/2005/8/layout/process2"/>
    <dgm:cxn modelId="{3713A598-B071-44C1-863F-6F7083F255F2}" type="presParOf" srcId="{10761BCE-BE3D-4E8F-ACA2-65B718F1C711}" destId="{952986B7-C2B8-4874-99F6-57DBCE68C4D8}" srcOrd="0" destOrd="0" presId="urn:microsoft.com/office/officeart/2005/8/layout/process2"/>
    <dgm:cxn modelId="{BEBBA7E5-2556-4DDA-9C55-7A8A14F2963B}" type="presParOf" srcId="{45DE5EAB-A9C2-47BE-B4BD-5569516BFC41}" destId="{E4EE5AEC-A2F6-4B17-B245-70CCEDDA3BE8}" srcOrd="8" destOrd="0" presId="urn:microsoft.com/office/officeart/2005/8/layout/process2"/>
    <dgm:cxn modelId="{AF39A26A-49FD-44EF-B22B-2CFA0F3DAEEC}" type="presParOf" srcId="{45DE5EAB-A9C2-47BE-B4BD-5569516BFC41}" destId="{09288B1F-DE50-4FB8-ADBF-8AB0342B94A6}" srcOrd="9" destOrd="0" presId="urn:microsoft.com/office/officeart/2005/8/layout/process2"/>
    <dgm:cxn modelId="{BA212999-3AC4-444D-B24C-12A2D81F8386}" type="presParOf" srcId="{09288B1F-DE50-4FB8-ADBF-8AB0342B94A6}" destId="{2C30EED2-2CD2-4C2E-8D48-DC597B79E81E}" srcOrd="0" destOrd="0" presId="urn:microsoft.com/office/officeart/2005/8/layout/process2"/>
    <dgm:cxn modelId="{55FC3784-91A4-4583-A5E6-38F537B57C9C}" type="presParOf" srcId="{45DE5EAB-A9C2-47BE-B4BD-5569516BFC41}" destId="{60C42A3E-0130-4E30-99A3-48A557129D1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AFB0C-BA28-472B-A9F2-4D92E7F603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B1EB3EC-E441-4B15-AB07-3DEABD609023}">
      <dgm:prSet phldrT="[Tekst]"/>
      <dgm:spPr/>
      <dgm:t>
        <a:bodyPr/>
        <a:lstStyle/>
        <a:p>
          <a:r>
            <a:rPr lang="nl-NL" dirty="0" err="1" smtClean="0"/>
            <a:t>Pains</a:t>
          </a:r>
          <a:endParaRPr lang="nl-NL" dirty="0"/>
        </a:p>
      </dgm:t>
    </dgm:pt>
    <dgm:pt modelId="{0ACE99F7-7013-4814-9CFA-99849660E6C2}" type="parTrans" cxnId="{B18F817A-45DE-4845-9A6B-D914AA49FC33}">
      <dgm:prSet/>
      <dgm:spPr/>
      <dgm:t>
        <a:bodyPr/>
        <a:lstStyle/>
        <a:p>
          <a:endParaRPr lang="nl-NL"/>
        </a:p>
      </dgm:t>
    </dgm:pt>
    <dgm:pt modelId="{C5186243-D523-4EFE-99DC-9B309A8463D8}" type="sibTrans" cxnId="{B18F817A-45DE-4845-9A6B-D914AA49FC33}">
      <dgm:prSet/>
      <dgm:spPr/>
      <dgm:t>
        <a:bodyPr/>
        <a:lstStyle/>
        <a:p>
          <a:endParaRPr lang="nl-NL"/>
        </a:p>
      </dgm:t>
    </dgm:pt>
    <dgm:pt modelId="{99E6CFBB-250E-44BA-A998-33C8C89B7F91}">
      <dgm:prSet phldrT="[Tekst]"/>
      <dgm:spPr/>
      <dgm:t>
        <a:bodyPr/>
        <a:lstStyle/>
        <a:p>
          <a:r>
            <a:rPr lang="nl-NL" dirty="0" smtClean="0"/>
            <a:t>Body </a:t>
          </a:r>
          <a:r>
            <a:rPr lang="nl-NL" dirty="0" err="1" smtClean="0"/>
            <a:t>parts</a:t>
          </a:r>
          <a:endParaRPr lang="nl-NL" dirty="0"/>
        </a:p>
      </dgm:t>
    </dgm:pt>
    <dgm:pt modelId="{EC104660-F9BE-4A8A-BFEB-3F1A8C25D186}" type="parTrans" cxnId="{11F28718-4D07-4105-ACA1-2AB8ACA2F9C7}">
      <dgm:prSet/>
      <dgm:spPr/>
      <dgm:t>
        <a:bodyPr/>
        <a:lstStyle/>
        <a:p>
          <a:endParaRPr lang="nl-NL"/>
        </a:p>
      </dgm:t>
    </dgm:pt>
    <dgm:pt modelId="{5A923A8A-AD41-4E35-99E3-C0C11C4B21CC}" type="sibTrans" cxnId="{11F28718-4D07-4105-ACA1-2AB8ACA2F9C7}">
      <dgm:prSet/>
      <dgm:spPr/>
      <dgm:t>
        <a:bodyPr/>
        <a:lstStyle/>
        <a:p>
          <a:endParaRPr lang="nl-NL"/>
        </a:p>
      </dgm:t>
    </dgm:pt>
    <dgm:pt modelId="{C12E8959-5F95-4D4A-B835-3BB743A1AD79}">
      <dgm:prSet phldrT="[Tekst]"/>
      <dgm:spPr/>
      <dgm:t>
        <a:bodyPr/>
        <a:lstStyle/>
        <a:p>
          <a:r>
            <a:rPr lang="nl-NL" dirty="0" err="1" smtClean="0"/>
            <a:t>Playing</a:t>
          </a:r>
          <a:r>
            <a:rPr lang="nl-NL" dirty="0" smtClean="0"/>
            <a:t> ‘</a:t>
          </a:r>
          <a:r>
            <a:rPr lang="nl-NL" dirty="0" err="1" smtClean="0"/>
            <a:t>hospital</a:t>
          </a:r>
          <a:r>
            <a:rPr lang="nl-NL" dirty="0" smtClean="0"/>
            <a:t>’</a:t>
          </a:r>
          <a:endParaRPr lang="nl-NL" dirty="0"/>
        </a:p>
      </dgm:t>
    </dgm:pt>
    <dgm:pt modelId="{7C1E5025-BE62-43B5-A4E0-422B01735748}" type="parTrans" cxnId="{79D26839-4661-4368-ABBD-BBC23184432E}">
      <dgm:prSet/>
      <dgm:spPr/>
      <dgm:t>
        <a:bodyPr/>
        <a:lstStyle/>
        <a:p>
          <a:endParaRPr lang="nl-NL"/>
        </a:p>
      </dgm:t>
    </dgm:pt>
    <dgm:pt modelId="{269BEEA4-B366-4CF7-9B73-A61AA77F439F}" type="sibTrans" cxnId="{79D26839-4661-4368-ABBD-BBC23184432E}">
      <dgm:prSet/>
      <dgm:spPr/>
      <dgm:t>
        <a:bodyPr/>
        <a:lstStyle/>
        <a:p>
          <a:endParaRPr lang="nl-NL"/>
        </a:p>
      </dgm:t>
    </dgm:pt>
    <dgm:pt modelId="{BD0D5A6C-B59A-448F-A760-4ABD9579C872}">
      <dgm:prSet/>
      <dgm:spPr/>
      <dgm:t>
        <a:bodyPr/>
        <a:lstStyle/>
        <a:p>
          <a:r>
            <a:rPr lang="nl-NL" dirty="0" err="1" smtClean="0"/>
            <a:t>Suggestions</a:t>
          </a:r>
          <a:endParaRPr lang="nl-NL" dirty="0"/>
        </a:p>
      </dgm:t>
    </dgm:pt>
    <dgm:pt modelId="{F6072141-88CA-491E-A9F3-73D38F36B7C5}" type="parTrans" cxnId="{156F1898-EF6E-4F43-9462-C3EC96BF3337}">
      <dgm:prSet/>
      <dgm:spPr/>
      <dgm:t>
        <a:bodyPr/>
        <a:lstStyle/>
        <a:p>
          <a:endParaRPr lang="nl-NL"/>
        </a:p>
      </dgm:t>
    </dgm:pt>
    <dgm:pt modelId="{C090BFEC-A008-481D-B130-034A6D97EEDB}" type="sibTrans" cxnId="{156F1898-EF6E-4F43-9462-C3EC96BF3337}">
      <dgm:prSet/>
      <dgm:spPr/>
      <dgm:t>
        <a:bodyPr/>
        <a:lstStyle/>
        <a:p>
          <a:endParaRPr lang="nl-NL"/>
        </a:p>
      </dgm:t>
    </dgm:pt>
    <dgm:pt modelId="{B5197AE7-DDC3-4196-A188-75EE5EA6C321}">
      <dgm:prSet/>
      <dgm:spPr/>
      <dgm:t>
        <a:bodyPr/>
        <a:lstStyle/>
        <a:p>
          <a:r>
            <a:rPr lang="nl-NL" dirty="0" err="1" smtClean="0"/>
            <a:t>Doctor’s</a:t>
          </a:r>
          <a:r>
            <a:rPr lang="nl-NL" dirty="0" smtClean="0"/>
            <a:t> </a:t>
          </a:r>
          <a:r>
            <a:rPr lang="nl-NL" dirty="0" err="1" smtClean="0"/>
            <a:t>visit</a:t>
          </a:r>
          <a:endParaRPr lang="nl-NL" dirty="0"/>
        </a:p>
      </dgm:t>
    </dgm:pt>
    <dgm:pt modelId="{884B6D5B-179B-49F0-836C-EAF02F7326BD}" type="parTrans" cxnId="{372A8F26-F783-4652-91D9-719AAC00DD13}">
      <dgm:prSet/>
      <dgm:spPr/>
      <dgm:t>
        <a:bodyPr/>
        <a:lstStyle/>
        <a:p>
          <a:endParaRPr lang="nl-NL"/>
        </a:p>
      </dgm:t>
    </dgm:pt>
    <dgm:pt modelId="{41F41028-A4F2-4685-AFD0-90F2AEC5CA93}" type="sibTrans" cxnId="{372A8F26-F783-4652-91D9-719AAC00DD13}">
      <dgm:prSet/>
      <dgm:spPr/>
      <dgm:t>
        <a:bodyPr/>
        <a:lstStyle/>
        <a:p>
          <a:endParaRPr lang="nl-NL"/>
        </a:p>
      </dgm:t>
    </dgm:pt>
    <dgm:pt modelId="{5201573A-8232-4382-82ED-0F646FF9D59D}">
      <dgm:prSet/>
      <dgm:spPr/>
      <dgm:t>
        <a:bodyPr/>
        <a:lstStyle/>
        <a:p>
          <a:r>
            <a:rPr lang="nl-NL" dirty="0" err="1" smtClean="0"/>
            <a:t>Discuss</a:t>
          </a:r>
          <a:r>
            <a:rPr lang="nl-NL" dirty="0" smtClean="0"/>
            <a:t> &amp; </a:t>
          </a:r>
          <a:r>
            <a:rPr lang="nl-NL" dirty="0" err="1" smtClean="0"/>
            <a:t>improve</a:t>
          </a:r>
          <a:endParaRPr lang="nl-NL" dirty="0"/>
        </a:p>
      </dgm:t>
    </dgm:pt>
    <dgm:pt modelId="{01F0276D-89ED-405C-BA6D-9EFEA923005E}" type="parTrans" cxnId="{A09DEB3E-0C4F-4916-B07B-F4BFDF811F94}">
      <dgm:prSet/>
      <dgm:spPr/>
      <dgm:t>
        <a:bodyPr/>
        <a:lstStyle/>
        <a:p>
          <a:endParaRPr lang="nl-NL"/>
        </a:p>
      </dgm:t>
    </dgm:pt>
    <dgm:pt modelId="{19890A0D-730E-4CB7-9614-1E4B26B1E892}" type="sibTrans" cxnId="{A09DEB3E-0C4F-4916-B07B-F4BFDF811F94}">
      <dgm:prSet/>
      <dgm:spPr/>
      <dgm:t>
        <a:bodyPr/>
        <a:lstStyle/>
        <a:p>
          <a:endParaRPr lang="nl-NL"/>
        </a:p>
      </dgm:t>
    </dgm:pt>
    <dgm:pt modelId="{45DE5EAB-A9C2-47BE-B4BD-5569516BFC41}" type="pres">
      <dgm:prSet presAssocID="{CEEAFB0C-BA28-472B-A9F2-4D92E7F6032C}" presName="linearFlow" presStyleCnt="0">
        <dgm:presLayoutVars>
          <dgm:resizeHandles val="exact"/>
        </dgm:presLayoutVars>
      </dgm:prSet>
      <dgm:spPr/>
    </dgm:pt>
    <dgm:pt modelId="{5879C933-331E-4350-B8D6-951DF2294CCB}" type="pres">
      <dgm:prSet presAssocID="{DB1EB3EC-E441-4B15-AB07-3DEABD609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217D0-FE54-4FE0-9B1B-DC40C635D909}" type="pres">
      <dgm:prSet presAssocID="{C5186243-D523-4EFE-99DC-9B309A8463D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D0FA305-F3F9-4839-88C0-56FD21D74531}" type="pres">
      <dgm:prSet presAssocID="{C5186243-D523-4EFE-99DC-9B309A8463D8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69D426A6-3892-42D8-B4E2-7C01ADA6F323}" type="pres">
      <dgm:prSet presAssocID="{99E6CFBB-250E-44BA-A998-33C8C89B7F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E73949-807B-4386-8BEA-9A491EBBD79F}" type="pres">
      <dgm:prSet presAssocID="{5A923A8A-AD41-4E35-99E3-C0C11C4B21C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60B868D8-04D9-4760-9E02-4BF0C838E2CA}" type="pres">
      <dgm:prSet presAssocID="{5A923A8A-AD41-4E35-99E3-C0C11C4B21C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988EBBE-15E6-44E0-83EA-FC043EF55393}" type="pres">
      <dgm:prSet presAssocID="{C12E8959-5F95-4D4A-B835-3BB743A1AD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6A309-8814-4114-A393-C7C972DCB98D}" type="pres">
      <dgm:prSet presAssocID="{269BEEA4-B366-4CF7-9B73-A61AA77F439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487AC377-CF15-4CD5-BE7F-79B528C56B71}" type="pres">
      <dgm:prSet presAssocID="{269BEEA4-B366-4CF7-9B73-A61AA77F439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D312A4-D6AC-458D-A0E2-90271CDBDE99}" type="pres">
      <dgm:prSet presAssocID="{BD0D5A6C-B59A-448F-A760-4ABD9579C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61BCE-BE3D-4E8F-ACA2-65B718F1C711}" type="pres">
      <dgm:prSet presAssocID="{C090BFEC-A008-481D-B130-034A6D97EED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952986B7-C2B8-4874-99F6-57DBCE68C4D8}" type="pres">
      <dgm:prSet presAssocID="{C090BFEC-A008-481D-B130-034A6D97EED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E4EE5AEC-A2F6-4B17-B245-70CCEDDA3BE8}" type="pres">
      <dgm:prSet presAssocID="{B5197AE7-DDC3-4196-A188-75EE5EA6C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288B1F-DE50-4FB8-ADBF-8AB0342B94A6}" type="pres">
      <dgm:prSet presAssocID="{41F41028-A4F2-4685-AFD0-90F2AEC5CA9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2C30EED2-2CD2-4C2E-8D48-DC597B79E81E}" type="pres">
      <dgm:prSet presAssocID="{41F41028-A4F2-4685-AFD0-90F2AEC5CA93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60C42A3E-0130-4E30-99A3-48A557129D11}" type="pres">
      <dgm:prSet presAssocID="{5201573A-8232-4382-82ED-0F646FF9D5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F24DCD-CD83-4F27-A7BB-A287A1FF0106}" type="presOf" srcId="{5201573A-8232-4382-82ED-0F646FF9D59D}" destId="{60C42A3E-0130-4E30-99A3-48A557129D11}" srcOrd="0" destOrd="0" presId="urn:microsoft.com/office/officeart/2005/8/layout/process2"/>
    <dgm:cxn modelId="{0F1E6AF1-32EB-4D7D-A9A9-46E8B1C9C0F8}" type="presOf" srcId="{CEEAFB0C-BA28-472B-A9F2-4D92E7F6032C}" destId="{45DE5EAB-A9C2-47BE-B4BD-5569516BFC41}" srcOrd="0" destOrd="0" presId="urn:microsoft.com/office/officeart/2005/8/layout/process2"/>
    <dgm:cxn modelId="{FA34201C-3F17-4359-88C4-7844F14A862F}" type="presOf" srcId="{5A923A8A-AD41-4E35-99E3-C0C11C4B21CC}" destId="{56E73949-807B-4386-8BEA-9A491EBBD79F}" srcOrd="0" destOrd="0" presId="urn:microsoft.com/office/officeart/2005/8/layout/process2"/>
    <dgm:cxn modelId="{11F28718-4D07-4105-ACA1-2AB8ACA2F9C7}" srcId="{CEEAFB0C-BA28-472B-A9F2-4D92E7F6032C}" destId="{99E6CFBB-250E-44BA-A998-33C8C89B7F91}" srcOrd="1" destOrd="0" parTransId="{EC104660-F9BE-4A8A-BFEB-3F1A8C25D186}" sibTransId="{5A923A8A-AD41-4E35-99E3-C0C11C4B21CC}"/>
    <dgm:cxn modelId="{A4805798-99FA-4CEE-BCD2-5E1F90922572}" type="presOf" srcId="{DB1EB3EC-E441-4B15-AB07-3DEABD609023}" destId="{5879C933-331E-4350-B8D6-951DF2294CCB}" srcOrd="0" destOrd="0" presId="urn:microsoft.com/office/officeart/2005/8/layout/process2"/>
    <dgm:cxn modelId="{273AE251-24E3-45C4-AFF0-CF3D7D8F5696}" type="presOf" srcId="{C5186243-D523-4EFE-99DC-9B309A8463D8}" destId="{0D0FA305-F3F9-4839-88C0-56FD21D74531}" srcOrd="1" destOrd="0" presId="urn:microsoft.com/office/officeart/2005/8/layout/process2"/>
    <dgm:cxn modelId="{D0F18F77-0614-4D75-87E4-7E6426AAE22A}" type="presOf" srcId="{C090BFEC-A008-481D-B130-034A6D97EEDB}" destId="{10761BCE-BE3D-4E8F-ACA2-65B718F1C711}" srcOrd="0" destOrd="0" presId="urn:microsoft.com/office/officeart/2005/8/layout/process2"/>
    <dgm:cxn modelId="{8EB20586-61FD-462E-B2DD-FABDADEFFA4F}" type="presOf" srcId="{99E6CFBB-250E-44BA-A998-33C8C89B7F91}" destId="{69D426A6-3892-42D8-B4E2-7C01ADA6F323}" srcOrd="0" destOrd="0" presId="urn:microsoft.com/office/officeart/2005/8/layout/process2"/>
    <dgm:cxn modelId="{B996BDF9-3065-4B3E-B579-F52DDFE97592}" type="presOf" srcId="{C090BFEC-A008-481D-B130-034A6D97EEDB}" destId="{952986B7-C2B8-4874-99F6-57DBCE68C4D8}" srcOrd="1" destOrd="0" presId="urn:microsoft.com/office/officeart/2005/8/layout/process2"/>
    <dgm:cxn modelId="{115067C9-5A9C-44EF-AF9C-4E703CEC4923}" type="presOf" srcId="{C5186243-D523-4EFE-99DC-9B309A8463D8}" destId="{9F5217D0-FE54-4FE0-9B1B-DC40C635D909}" srcOrd="0" destOrd="0" presId="urn:microsoft.com/office/officeart/2005/8/layout/process2"/>
    <dgm:cxn modelId="{A41DE837-B0B6-4DE6-8EAB-4A8E5958FB72}" type="presOf" srcId="{B5197AE7-DDC3-4196-A188-75EE5EA6C321}" destId="{E4EE5AEC-A2F6-4B17-B245-70CCEDDA3BE8}" srcOrd="0" destOrd="0" presId="urn:microsoft.com/office/officeart/2005/8/layout/process2"/>
    <dgm:cxn modelId="{B18F817A-45DE-4845-9A6B-D914AA49FC33}" srcId="{CEEAFB0C-BA28-472B-A9F2-4D92E7F6032C}" destId="{DB1EB3EC-E441-4B15-AB07-3DEABD609023}" srcOrd="0" destOrd="0" parTransId="{0ACE99F7-7013-4814-9CFA-99849660E6C2}" sibTransId="{C5186243-D523-4EFE-99DC-9B309A8463D8}"/>
    <dgm:cxn modelId="{79D26839-4661-4368-ABBD-BBC23184432E}" srcId="{CEEAFB0C-BA28-472B-A9F2-4D92E7F6032C}" destId="{C12E8959-5F95-4D4A-B835-3BB743A1AD79}" srcOrd="2" destOrd="0" parTransId="{7C1E5025-BE62-43B5-A4E0-422B01735748}" sibTransId="{269BEEA4-B366-4CF7-9B73-A61AA77F439F}"/>
    <dgm:cxn modelId="{156F1898-EF6E-4F43-9462-C3EC96BF3337}" srcId="{CEEAFB0C-BA28-472B-A9F2-4D92E7F6032C}" destId="{BD0D5A6C-B59A-448F-A760-4ABD9579C872}" srcOrd="3" destOrd="0" parTransId="{F6072141-88CA-491E-A9F3-73D38F36B7C5}" sibTransId="{C090BFEC-A008-481D-B130-034A6D97EEDB}"/>
    <dgm:cxn modelId="{21953FDD-6B37-4887-B952-4AFB0B7DC1C7}" type="presOf" srcId="{C12E8959-5F95-4D4A-B835-3BB743A1AD79}" destId="{A988EBBE-15E6-44E0-83EA-FC043EF55393}" srcOrd="0" destOrd="0" presId="urn:microsoft.com/office/officeart/2005/8/layout/process2"/>
    <dgm:cxn modelId="{A09DEB3E-0C4F-4916-B07B-F4BFDF811F94}" srcId="{CEEAFB0C-BA28-472B-A9F2-4D92E7F6032C}" destId="{5201573A-8232-4382-82ED-0F646FF9D59D}" srcOrd="5" destOrd="0" parTransId="{01F0276D-89ED-405C-BA6D-9EFEA923005E}" sibTransId="{19890A0D-730E-4CB7-9614-1E4B26B1E892}"/>
    <dgm:cxn modelId="{ACBED0DE-1730-46CA-8F8F-868BF06A53B2}" type="presOf" srcId="{269BEEA4-B366-4CF7-9B73-A61AA77F439F}" destId="{6AD6A309-8814-4114-A393-C7C972DCB98D}" srcOrd="0" destOrd="0" presId="urn:microsoft.com/office/officeart/2005/8/layout/process2"/>
    <dgm:cxn modelId="{BC73EAB0-A3AE-4810-AA5B-3CD5EE8F7B72}" type="presOf" srcId="{41F41028-A4F2-4685-AFD0-90F2AEC5CA93}" destId="{2C30EED2-2CD2-4C2E-8D48-DC597B79E81E}" srcOrd="1" destOrd="0" presId="urn:microsoft.com/office/officeart/2005/8/layout/process2"/>
    <dgm:cxn modelId="{7CB85D5D-E1EF-40B6-B625-C9056FBA3C43}" type="presOf" srcId="{41F41028-A4F2-4685-AFD0-90F2AEC5CA93}" destId="{09288B1F-DE50-4FB8-ADBF-8AB0342B94A6}" srcOrd="0" destOrd="0" presId="urn:microsoft.com/office/officeart/2005/8/layout/process2"/>
    <dgm:cxn modelId="{492A76CD-D5B8-430B-9693-ABE097805FED}" type="presOf" srcId="{BD0D5A6C-B59A-448F-A760-4ABD9579C872}" destId="{78D312A4-D6AC-458D-A0E2-90271CDBDE99}" srcOrd="0" destOrd="0" presId="urn:microsoft.com/office/officeart/2005/8/layout/process2"/>
    <dgm:cxn modelId="{D2013D5C-FDE4-4E3E-8FF7-19CA6389C26B}" type="presOf" srcId="{269BEEA4-B366-4CF7-9B73-A61AA77F439F}" destId="{487AC377-CF15-4CD5-BE7F-79B528C56B71}" srcOrd="1" destOrd="0" presId="urn:microsoft.com/office/officeart/2005/8/layout/process2"/>
    <dgm:cxn modelId="{372A8F26-F783-4652-91D9-719AAC00DD13}" srcId="{CEEAFB0C-BA28-472B-A9F2-4D92E7F6032C}" destId="{B5197AE7-DDC3-4196-A188-75EE5EA6C321}" srcOrd="4" destOrd="0" parTransId="{884B6D5B-179B-49F0-836C-EAF02F7326BD}" sibTransId="{41F41028-A4F2-4685-AFD0-90F2AEC5CA93}"/>
    <dgm:cxn modelId="{3BDEADFC-DF30-4AB8-A847-77FBC11FDE8B}" type="presOf" srcId="{5A923A8A-AD41-4E35-99E3-C0C11C4B21CC}" destId="{60B868D8-04D9-4760-9E02-4BF0C838E2CA}" srcOrd="1" destOrd="0" presId="urn:microsoft.com/office/officeart/2005/8/layout/process2"/>
    <dgm:cxn modelId="{60D56D4A-A11E-4EBC-9C96-44040D1934F4}" type="presParOf" srcId="{45DE5EAB-A9C2-47BE-B4BD-5569516BFC41}" destId="{5879C933-331E-4350-B8D6-951DF2294CCB}" srcOrd="0" destOrd="0" presId="urn:microsoft.com/office/officeart/2005/8/layout/process2"/>
    <dgm:cxn modelId="{0AB15E6E-A67C-46FD-8AEC-B5071E038D1A}" type="presParOf" srcId="{45DE5EAB-A9C2-47BE-B4BD-5569516BFC41}" destId="{9F5217D0-FE54-4FE0-9B1B-DC40C635D909}" srcOrd="1" destOrd="0" presId="urn:microsoft.com/office/officeart/2005/8/layout/process2"/>
    <dgm:cxn modelId="{7C71033C-7BF7-4BD1-895F-69E1ED23D9DF}" type="presParOf" srcId="{9F5217D0-FE54-4FE0-9B1B-DC40C635D909}" destId="{0D0FA305-F3F9-4839-88C0-56FD21D74531}" srcOrd="0" destOrd="0" presId="urn:microsoft.com/office/officeart/2005/8/layout/process2"/>
    <dgm:cxn modelId="{B35E01D1-8DD0-4EF0-8077-6DD3FB296BBF}" type="presParOf" srcId="{45DE5EAB-A9C2-47BE-B4BD-5569516BFC41}" destId="{69D426A6-3892-42D8-B4E2-7C01ADA6F323}" srcOrd="2" destOrd="0" presId="urn:microsoft.com/office/officeart/2005/8/layout/process2"/>
    <dgm:cxn modelId="{1F3392B3-E315-46E9-B329-93CA9C29EB72}" type="presParOf" srcId="{45DE5EAB-A9C2-47BE-B4BD-5569516BFC41}" destId="{56E73949-807B-4386-8BEA-9A491EBBD79F}" srcOrd="3" destOrd="0" presId="urn:microsoft.com/office/officeart/2005/8/layout/process2"/>
    <dgm:cxn modelId="{4CF04700-6FFD-4F65-91CF-9AAC6E71F6F6}" type="presParOf" srcId="{56E73949-807B-4386-8BEA-9A491EBBD79F}" destId="{60B868D8-04D9-4760-9E02-4BF0C838E2CA}" srcOrd="0" destOrd="0" presId="urn:microsoft.com/office/officeart/2005/8/layout/process2"/>
    <dgm:cxn modelId="{33F67EF7-9CCF-4150-93CE-E6E4A1FC124D}" type="presParOf" srcId="{45DE5EAB-A9C2-47BE-B4BD-5569516BFC41}" destId="{A988EBBE-15E6-44E0-83EA-FC043EF55393}" srcOrd="4" destOrd="0" presId="urn:microsoft.com/office/officeart/2005/8/layout/process2"/>
    <dgm:cxn modelId="{397E82EB-D1D5-4491-84A8-17A8E82C445A}" type="presParOf" srcId="{45DE5EAB-A9C2-47BE-B4BD-5569516BFC41}" destId="{6AD6A309-8814-4114-A393-C7C972DCB98D}" srcOrd="5" destOrd="0" presId="urn:microsoft.com/office/officeart/2005/8/layout/process2"/>
    <dgm:cxn modelId="{E3ED4210-C8E7-4650-8363-3763F083DA53}" type="presParOf" srcId="{6AD6A309-8814-4114-A393-C7C972DCB98D}" destId="{487AC377-CF15-4CD5-BE7F-79B528C56B71}" srcOrd="0" destOrd="0" presId="urn:microsoft.com/office/officeart/2005/8/layout/process2"/>
    <dgm:cxn modelId="{DC0C5DEA-6ADA-436C-B1D2-3ECBEB10F11A}" type="presParOf" srcId="{45DE5EAB-A9C2-47BE-B4BD-5569516BFC41}" destId="{78D312A4-D6AC-458D-A0E2-90271CDBDE99}" srcOrd="6" destOrd="0" presId="urn:microsoft.com/office/officeart/2005/8/layout/process2"/>
    <dgm:cxn modelId="{637CAAB9-0B6C-4E45-A5D5-EE9DF7FBDC64}" type="presParOf" srcId="{45DE5EAB-A9C2-47BE-B4BD-5569516BFC41}" destId="{10761BCE-BE3D-4E8F-ACA2-65B718F1C711}" srcOrd="7" destOrd="0" presId="urn:microsoft.com/office/officeart/2005/8/layout/process2"/>
    <dgm:cxn modelId="{EC700C28-43F7-4493-8139-7B3764894731}" type="presParOf" srcId="{10761BCE-BE3D-4E8F-ACA2-65B718F1C711}" destId="{952986B7-C2B8-4874-99F6-57DBCE68C4D8}" srcOrd="0" destOrd="0" presId="urn:microsoft.com/office/officeart/2005/8/layout/process2"/>
    <dgm:cxn modelId="{8ADC1F52-CABC-4E2B-895F-D4D3276C9D8A}" type="presParOf" srcId="{45DE5EAB-A9C2-47BE-B4BD-5569516BFC41}" destId="{E4EE5AEC-A2F6-4B17-B245-70CCEDDA3BE8}" srcOrd="8" destOrd="0" presId="urn:microsoft.com/office/officeart/2005/8/layout/process2"/>
    <dgm:cxn modelId="{83CDF09D-2048-4BCD-8CDE-39016D69C402}" type="presParOf" srcId="{45DE5EAB-A9C2-47BE-B4BD-5569516BFC41}" destId="{09288B1F-DE50-4FB8-ADBF-8AB0342B94A6}" srcOrd="9" destOrd="0" presId="urn:microsoft.com/office/officeart/2005/8/layout/process2"/>
    <dgm:cxn modelId="{23AE3F57-9BE6-42A5-A005-BB04A507A444}" type="presParOf" srcId="{09288B1F-DE50-4FB8-ADBF-8AB0342B94A6}" destId="{2C30EED2-2CD2-4C2E-8D48-DC597B79E81E}" srcOrd="0" destOrd="0" presId="urn:microsoft.com/office/officeart/2005/8/layout/process2"/>
    <dgm:cxn modelId="{C010E965-9E32-4C6E-BFCF-40ECD6E3C4A5}" type="presParOf" srcId="{45DE5EAB-A9C2-47BE-B4BD-5569516BFC41}" destId="{60C42A3E-0130-4E30-99A3-48A557129D1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EAFB0C-BA28-472B-A9F2-4D92E7F603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B1EB3EC-E441-4B15-AB07-3DEABD609023}">
      <dgm:prSet phldrT="[Tekst]"/>
      <dgm:spPr/>
      <dgm:t>
        <a:bodyPr/>
        <a:lstStyle/>
        <a:p>
          <a:r>
            <a:rPr lang="nl-NL" dirty="0" err="1" smtClean="0"/>
            <a:t>Experiences</a:t>
          </a:r>
          <a:endParaRPr lang="nl-NL" dirty="0"/>
        </a:p>
      </dgm:t>
    </dgm:pt>
    <dgm:pt modelId="{0ACE99F7-7013-4814-9CFA-99849660E6C2}" type="parTrans" cxnId="{B18F817A-45DE-4845-9A6B-D914AA49FC33}">
      <dgm:prSet/>
      <dgm:spPr/>
      <dgm:t>
        <a:bodyPr/>
        <a:lstStyle/>
        <a:p>
          <a:endParaRPr lang="nl-NL"/>
        </a:p>
      </dgm:t>
    </dgm:pt>
    <dgm:pt modelId="{C5186243-D523-4EFE-99DC-9B309A8463D8}" type="sibTrans" cxnId="{B18F817A-45DE-4845-9A6B-D914AA49FC33}">
      <dgm:prSet/>
      <dgm:spPr/>
      <dgm:t>
        <a:bodyPr/>
        <a:lstStyle/>
        <a:p>
          <a:endParaRPr lang="nl-NL"/>
        </a:p>
      </dgm:t>
    </dgm:pt>
    <dgm:pt modelId="{99E6CFBB-250E-44BA-A998-33C8C89B7F91}">
      <dgm:prSet phldrT="[Tekst]"/>
      <dgm:spPr/>
      <dgm:t>
        <a:bodyPr/>
        <a:lstStyle/>
        <a:p>
          <a:r>
            <a:rPr lang="nl-NL" dirty="0" smtClean="0"/>
            <a:t>Language</a:t>
          </a:r>
          <a:endParaRPr lang="nl-NL" dirty="0"/>
        </a:p>
      </dgm:t>
    </dgm:pt>
    <dgm:pt modelId="{EC104660-F9BE-4A8A-BFEB-3F1A8C25D186}" type="parTrans" cxnId="{11F28718-4D07-4105-ACA1-2AB8ACA2F9C7}">
      <dgm:prSet/>
      <dgm:spPr/>
      <dgm:t>
        <a:bodyPr/>
        <a:lstStyle/>
        <a:p>
          <a:endParaRPr lang="nl-NL"/>
        </a:p>
      </dgm:t>
    </dgm:pt>
    <dgm:pt modelId="{5A923A8A-AD41-4E35-99E3-C0C11C4B21CC}" type="sibTrans" cxnId="{11F28718-4D07-4105-ACA1-2AB8ACA2F9C7}">
      <dgm:prSet/>
      <dgm:spPr/>
      <dgm:t>
        <a:bodyPr/>
        <a:lstStyle/>
        <a:p>
          <a:endParaRPr lang="nl-NL"/>
        </a:p>
      </dgm:t>
    </dgm:pt>
    <dgm:pt modelId="{C12E8959-5F95-4D4A-B835-3BB743A1AD79}">
      <dgm:prSet phldrT="[Tekst]"/>
      <dgm:spPr/>
      <dgm:t>
        <a:bodyPr/>
        <a:lstStyle/>
        <a:p>
          <a:r>
            <a:rPr lang="nl-NL" dirty="0" err="1" smtClean="0"/>
            <a:t>Role</a:t>
          </a:r>
          <a:r>
            <a:rPr lang="nl-NL" dirty="0" smtClean="0"/>
            <a:t> </a:t>
          </a:r>
          <a:r>
            <a:rPr lang="nl-NL" dirty="0" err="1" smtClean="0"/>
            <a:t>play</a:t>
          </a:r>
          <a:endParaRPr lang="nl-NL" dirty="0"/>
        </a:p>
      </dgm:t>
    </dgm:pt>
    <dgm:pt modelId="{7C1E5025-BE62-43B5-A4E0-422B01735748}" type="parTrans" cxnId="{79D26839-4661-4368-ABBD-BBC23184432E}">
      <dgm:prSet/>
      <dgm:spPr/>
      <dgm:t>
        <a:bodyPr/>
        <a:lstStyle/>
        <a:p>
          <a:endParaRPr lang="nl-NL"/>
        </a:p>
      </dgm:t>
    </dgm:pt>
    <dgm:pt modelId="{269BEEA4-B366-4CF7-9B73-A61AA77F439F}" type="sibTrans" cxnId="{79D26839-4661-4368-ABBD-BBC23184432E}">
      <dgm:prSet/>
      <dgm:spPr/>
      <dgm:t>
        <a:bodyPr/>
        <a:lstStyle/>
        <a:p>
          <a:endParaRPr lang="nl-NL"/>
        </a:p>
      </dgm:t>
    </dgm:pt>
    <dgm:pt modelId="{BD0D5A6C-B59A-448F-A760-4ABD9579C872}">
      <dgm:prSet/>
      <dgm:spPr/>
      <dgm:t>
        <a:bodyPr/>
        <a:lstStyle/>
        <a:p>
          <a:r>
            <a:rPr lang="nl-NL" dirty="0" smtClean="0"/>
            <a:t>Peer support</a:t>
          </a:r>
          <a:endParaRPr lang="nl-NL" dirty="0"/>
        </a:p>
      </dgm:t>
    </dgm:pt>
    <dgm:pt modelId="{F6072141-88CA-491E-A9F3-73D38F36B7C5}" type="parTrans" cxnId="{156F1898-EF6E-4F43-9462-C3EC96BF3337}">
      <dgm:prSet/>
      <dgm:spPr/>
      <dgm:t>
        <a:bodyPr/>
        <a:lstStyle/>
        <a:p>
          <a:endParaRPr lang="nl-NL"/>
        </a:p>
      </dgm:t>
    </dgm:pt>
    <dgm:pt modelId="{C090BFEC-A008-481D-B130-034A6D97EEDB}" type="sibTrans" cxnId="{156F1898-EF6E-4F43-9462-C3EC96BF3337}">
      <dgm:prSet/>
      <dgm:spPr/>
      <dgm:t>
        <a:bodyPr/>
        <a:lstStyle/>
        <a:p>
          <a:endParaRPr lang="nl-NL"/>
        </a:p>
      </dgm:t>
    </dgm:pt>
    <dgm:pt modelId="{B5197AE7-DDC3-4196-A188-75EE5EA6C321}">
      <dgm:prSet/>
      <dgm:spPr/>
      <dgm:t>
        <a:bodyPr/>
        <a:lstStyle/>
        <a:p>
          <a:r>
            <a:rPr lang="nl-NL" dirty="0" err="1" smtClean="0"/>
            <a:t>Practice</a:t>
          </a:r>
          <a:endParaRPr lang="nl-NL" dirty="0"/>
        </a:p>
      </dgm:t>
    </dgm:pt>
    <dgm:pt modelId="{884B6D5B-179B-49F0-836C-EAF02F7326BD}" type="parTrans" cxnId="{372A8F26-F783-4652-91D9-719AAC00DD13}">
      <dgm:prSet/>
      <dgm:spPr/>
      <dgm:t>
        <a:bodyPr/>
        <a:lstStyle/>
        <a:p>
          <a:endParaRPr lang="nl-NL"/>
        </a:p>
      </dgm:t>
    </dgm:pt>
    <dgm:pt modelId="{41F41028-A4F2-4685-AFD0-90F2AEC5CA93}" type="sibTrans" cxnId="{372A8F26-F783-4652-91D9-719AAC00DD13}">
      <dgm:prSet/>
      <dgm:spPr/>
      <dgm:t>
        <a:bodyPr/>
        <a:lstStyle/>
        <a:p>
          <a:endParaRPr lang="nl-NL"/>
        </a:p>
      </dgm:t>
    </dgm:pt>
    <dgm:pt modelId="{5201573A-8232-4382-82ED-0F646FF9D59D}">
      <dgm:prSet/>
      <dgm:spPr/>
      <dgm:t>
        <a:bodyPr/>
        <a:lstStyle/>
        <a:p>
          <a:r>
            <a:rPr lang="nl-NL" dirty="0" smtClean="0"/>
            <a:t>Share &amp; </a:t>
          </a:r>
          <a:r>
            <a:rPr lang="nl-NL" smtClean="0"/>
            <a:t>solve</a:t>
          </a:r>
          <a:endParaRPr lang="nl-NL"/>
        </a:p>
      </dgm:t>
    </dgm:pt>
    <dgm:pt modelId="{01F0276D-89ED-405C-BA6D-9EFEA923005E}" type="parTrans" cxnId="{A09DEB3E-0C4F-4916-B07B-F4BFDF811F94}">
      <dgm:prSet/>
      <dgm:spPr/>
      <dgm:t>
        <a:bodyPr/>
        <a:lstStyle/>
        <a:p>
          <a:endParaRPr lang="nl-NL"/>
        </a:p>
      </dgm:t>
    </dgm:pt>
    <dgm:pt modelId="{19890A0D-730E-4CB7-9614-1E4B26B1E892}" type="sibTrans" cxnId="{A09DEB3E-0C4F-4916-B07B-F4BFDF811F94}">
      <dgm:prSet/>
      <dgm:spPr/>
      <dgm:t>
        <a:bodyPr/>
        <a:lstStyle/>
        <a:p>
          <a:endParaRPr lang="nl-NL"/>
        </a:p>
      </dgm:t>
    </dgm:pt>
    <dgm:pt modelId="{45DE5EAB-A9C2-47BE-B4BD-5569516BFC41}" type="pres">
      <dgm:prSet presAssocID="{CEEAFB0C-BA28-472B-A9F2-4D92E7F6032C}" presName="linearFlow" presStyleCnt="0">
        <dgm:presLayoutVars>
          <dgm:resizeHandles val="exact"/>
        </dgm:presLayoutVars>
      </dgm:prSet>
      <dgm:spPr/>
    </dgm:pt>
    <dgm:pt modelId="{5879C933-331E-4350-B8D6-951DF2294CCB}" type="pres">
      <dgm:prSet presAssocID="{DB1EB3EC-E441-4B15-AB07-3DEABD609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217D0-FE54-4FE0-9B1B-DC40C635D909}" type="pres">
      <dgm:prSet presAssocID="{C5186243-D523-4EFE-99DC-9B309A8463D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D0FA305-F3F9-4839-88C0-56FD21D74531}" type="pres">
      <dgm:prSet presAssocID="{C5186243-D523-4EFE-99DC-9B309A8463D8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69D426A6-3892-42D8-B4E2-7C01ADA6F323}" type="pres">
      <dgm:prSet presAssocID="{99E6CFBB-250E-44BA-A998-33C8C89B7F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E73949-807B-4386-8BEA-9A491EBBD79F}" type="pres">
      <dgm:prSet presAssocID="{5A923A8A-AD41-4E35-99E3-C0C11C4B21C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60B868D8-04D9-4760-9E02-4BF0C838E2CA}" type="pres">
      <dgm:prSet presAssocID="{5A923A8A-AD41-4E35-99E3-C0C11C4B21C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988EBBE-15E6-44E0-83EA-FC043EF55393}" type="pres">
      <dgm:prSet presAssocID="{C12E8959-5F95-4D4A-B835-3BB743A1AD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6A309-8814-4114-A393-C7C972DCB98D}" type="pres">
      <dgm:prSet presAssocID="{269BEEA4-B366-4CF7-9B73-A61AA77F439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487AC377-CF15-4CD5-BE7F-79B528C56B71}" type="pres">
      <dgm:prSet presAssocID="{269BEEA4-B366-4CF7-9B73-A61AA77F439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D312A4-D6AC-458D-A0E2-90271CDBDE99}" type="pres">
      <dgm:prSet presAssocID="{BD0D5A6C-B59A-448F-A760-4ABD9579C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61BCE-BE3D-4E8F-ACA2-65B718F1C711}" type="pres">
      <dgm:prSet presAssocID="{C090BFEC-A008-481D-B130-034A6D97EED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952986B7-C2B8-4874-99F6-57DBCE68C4D8}" type="pres">
      <dgm:prSet presAssocID="{C090BFEC-A008-481D-B130-034A6D97EED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E4EE5AEC-A2F6-4B17-B245-70CCEDDA3BE8}" type="pres">
      <dgm:prSet presAssocID="{B5197AE7-DDC3-4196-A188-75EE5EA6C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288B1F-DE50-4FB8-ADBF-8AB0342B94A6}" type="pres">
      <dgm:prSet presAssocID="{41F41028-A4F2-4685-AFD0-90F2AEC5CA9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2C30EED2-2CD2-4C2E-8D48-DC597B79E81E}" type="pres">
      <dgm:prSet presAssocID="{41F41028-A4F2-4685-AFD0-90F2AEC5CA93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60C42A3E-0130-4E30-99A3-48A557129D11}" type="pres">
      <dgm:prSet presAssocID="{5201573A-8232-4382-82ED-0F646FF9D5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C6DD90F-BD6D-4877-A47B-8FB5ECBE8F91}" type="presOf" srcId="{C5186243-D523-4EFE-99DC-9B309A8463D8}" destId="{9F5217D0-FE54-4FE0-9B1B-DC40C635D909}" srcOrd="0" destOrd="0" presId="urn:microsoft.com/office/officeart/2005/8/layout/process2"/>
    <dgm:cxn modelId="{D9604CC1-5329-4441-95CE-5C700FA03980}" type="presOf" srcId="{CEEAFB0C-BA28-472B-A9F2-4D92E7F6032C}" destId="{45DE5EAB-A9C2-47BE-B4BD-5569516BFC41}" srcOrd="0" destOrd="0" presId="urn:microsoft.com/office/officeart/2005/8/layout/process2"/>
    <dgm:cxn modelId="{CAD4E403-C9A7-4C48-A32D-DEB634E5334E}" type="presOf" srcId="{99E6CFBB-250E-44BA-A998-33C8C89B7F91}" destId="{69D426A6-3892-42D8-B4E2-7C01ADA6F323}" srcOrd="0" destOrd="0" presId="urn:microsoft.com/office/officeart/2005/8/layout/process2"/>
    <dgm:cxn modelId="{11F28718-4D07-4105-ACA1-2AB8ACA2F9C7}" srcId="{CEEAFB0C-BA28-472B-A9F2-4D92E7F6032C}" destId="{99E6CFBB-250E-44BA-A998-33C8C89B7F91}" srcOrd="1" destOrd="0" parTransId="{EC104660-F9BE-4A8A-BFEB-3F1A8C25D186}" sibTransId="{5A923A8A-AD41-4E35-99E3-C0C11C4B21CC}"/>
    <dgm:cxn modelId="{84313F0F-7C57-4565-A24D-8C190AE33949}" type="presOf" srcId="{5A923A8A-AD41-4E35-99E3-C0C11C4B21CC}" destId="{56E73949-807B-4386-8BEA-9A491EBBD79F}" srcOrd="0" destOrd="0" presId="urn:microsoft.com/office/officeart/2005/8/layout/process2"/>
    <dgm:cxn modelId="{706C2B5E-6140-4369-AADE-7C386F7988A3}" type="presOf" srcId="{C12E8959-5F95-4D4A-B835-3BB743A1AD79}" destId="{A988EBBE-15E6-44E0-83EA-FC043EF55393}" srcOrd="0" destOrd="0" presId="urn:microsoft.com/office/officeart/2005/8/layout/process2"/>
    <dgm:cxn modelId="{613B3074-81F7-4886-B50F-B51DBE9B1748}" type="presOf" srcId="{41F41028-A4F2-4685-AFD0-90F2AEC5CA93}" destId="{09288B1F-DE50-4FB8-ADBF-8AB0342B94A6}" srcOrd="0" destOrd="0" presId="urn:microsoft.com/office/officeart/2005/8/layout/process2"/>
    <dgm:cxn modelId="{12751A04-3175-4E42-92D3-F90D235340E0}" type="presOf" srcId="{B5197AE7-DDC3-4196-A188-75EE5EA6C321}" destId="{E4EE5AEC-A2F6-4B17-B245-70CCEDDA3BE8}" srcOrd="0" destOrd="0" presId="urn:microsoft.com/office/officeart/2005/8/layout/process2"/>
    <dgm:cxn modelId="{B18F817A-45DE-4845-9A6B-D914AA49FC33}" srcId="{CEEAFB0C-BA28-472B-A9F2-4D92E7F6032C}" destId="{DB1EB3EC-E441-4B15-AB07-3DEABD609023}" srcOrd="0" destOrd="0" parTransId="{0ACE99F7-7013-4814-9CFA-99849660E6C2}" sibTransId="{C5186243-D523-4EFE-99DC-9B309A8463D8}"/>
    <dgm:cxn modelId="{F39F14E1-D195-4A30-8DAF-CC10779476C3}" type="presOf" srcId="{269BEEA4-B366-4CF7-9B73-A61AA77F439F}" destId="{487AC377-CF15-4CD5-BE7F-79B528C56B71}" srcOrd="1" destOrd="0" presId="urn:microsoft.com/office/officeart/2005/8/layout/process2"/>
    <dgm:cxn modelId="{79D26839-4661-4368-ABBD-BBC23184432E}" srcId="{CEEAFB0C-BA28-472B-A9F2-4D92E7F6032C}" destId="{C12E8959-5F95-4D4A-B835-3BB743A1AD79}" srcOrd="2" destOrd="0" parTransId="{7C1E5025-BE62-43B5-A4E0-422B01735748}" sibTransId="{269BEEA4-B366-4CF7-9B73-A61AA77F439F}"/>
    <dgm:cxn modelId="{156F1898-EF6E-4F43-9462-C3EC96BF3337}" srcId="{CEEAFB0C-BA28-472B-A9F2-4D92E7F6032C}" destId="{BD0D5A6C-B59A-448F-A760-4ABD9579C872}" srcOrd="3" destOrd="0" parTransId="{F6072141-88CA-491E-A9F3-73D38F36B7C5}" sibTransId="{C090BFEC-A008-481D-B130-034A6D97EEDB}"/>
    <dgm:cxn modelId="{A09DEB3E-0C4F-4916-B07B-F4BFDF811F94}" srcId="{CEEAFB0C-BA28-472B-A9F2-4D92E7F6032C}" destId="{5201573A-8232-4382-82ED-0F646FF9D59D}" srcOrd="5" destOrd="0" parTransId="{01F0276D-89ED-405C-BA6D-9EFEA923005E}" sibTransId="{19890A0D-730E-4CB7-9614-1E4B26B1E892}"/>
    <dgm:cxn modelId="{294F4E69-61BF-43AF-B3CD-21ECB8D39841}" type="presOf" srcId="{5201573A-8232-4382-82ED-0F646FF9D59D}" destId="{60C42A3E-0130-4E30-99A3-48A557129D11}" srcOrd="0" destOrd="0" presId="urn:microsoft.com/office/officeart/2005/8/layout/process2"/>
    <dgm:cxn modelId="{E780959F-B0E2-43BF-BB84-7C5ABF705BDE}" type="presOf" srcId="{C090BFEC-A008-481D-B130-034A6D97EEDB}" destId="{952986B7-C2B8-4874-99F6-57DBCE68C4D8}" srcOrd="1" destOrd="0" presId="urn:microsoft.com/office/officeart/2005/8/layout/process2"/>
    <dgm:cxn modelId="{72ADFF36-1B73-47A2-8476-6FCBAD7441D0}" type="presOf" srcId="{C5186243-D523-4EFE-99DC-9B309A8463D8}" destId="{0D0FA305-F3F9-4839-88C0-56FD21D74531}" srcOrd="1" destOrd="0" presId="urn:microsoft.com/office/officeart/2005/8/layout/process2"/>
    <dgm:cxn modelId="{72D9BF32-9EB3-4DA6-AEA0-DCBED2B5BBEF}" type="presOf" srcId="{DB1EB3EC-E441-4B15-AB07-3DEABD609023}" destId="{5879C933-331E-4350-B8D6-951DF2294CCB}" srcOrd="0" destOrd="0" presId="urn:microsoft.com/office/officeart/2005/8/layout/process2"/>
    <dgm:cxn modelId="{E99DA157-46A7-47A5-80F1-C86A48885E0A}" type="presOf" srcId="{41F41028-A4F2-4685-AFD0-90F2AEC5CA93}" destId="{2C30EED2-2CD2-4C2E-8D48-DC597B79E81E}" srcOrd="1" destOrd="0" presId="urn:microsoft.com/office/officeart/2005/8/layout/process2"/>
    <dgm:cxn modelId="{D7AF828C-C516-4212-84F0-24CB0FA7D4D1}" type="presOf" srcId="{BD0D5A6C-B59A-448F-A760-4ABD9579C872}" destId="{78D312A4-D6AC-458D-A0E2-90271CDBDE99}" srcOrd="0" destOrd="0" presId="urn:microsoft.com/office/officeart/2005/8/layout/process2"/>
    <dgm:cxn modelId="{E87CB0F0-9ADB-43E1-9578-53318F063583}" type="presOf" srcId="{C090BFEC-A008-481D-B130-034A6D97EEDB}" destId="{10761BCE-BE3D-4E8F-ACA2-65B718F1C711}" srcOrd="0" destOrd="0" presId="urn:microsoft.com/office/officeart/2005/8/layout/process2"/>
    <dgm:cxn modelId="{372A8F26-F783-4652-91D9-719AAC00DD13}" srcId="{CEEAFB0C-BA28-472B-A9F2-4D92E7F6032C}" destId="{B5197AE7-DDC3-4196-A188-75EE5EA6C321}" srcOrd="4" destOrd="0" parTransId="{884B6D5B-179B-49F0-836C-EAF02F7326BD}" sibTransId="{41F41028-A4F2-4685-AFD0-90F2AEC5CA93}"/>
    <dgm:cxn modelId="{4E51111D-D6D5-4D82-8E40-C446543DB4B8}" type="presOf" srcId="{269BEEA4-B366-4CF7-9B73-A61AA77F439F}" destId="{6AD6A309-8814-4114-A393-C7C972DCB98D}" srcOrd="0" destOrd="0" presId="urn:microsoft.com/office/officeart/2005/8/layout/process2"/>
    <dgm:cxn modelId="{DA76B2D6-0CAA-4E3A-85F1-DF198E6DC005}" type="presOf" srcId="{5A923A8A-AD41-4E35-99E3-C0C11C4B21CC}" destId="{60B868D8-04D9-4760-9E02-4BF0C838E2CA}" srcOrd="1" destOrd="0" presId="urn:microsoft.com/office/officeart/2005/8/layout/process2"/>
    <dgm:cxn modelId="{A1930C75-47BC-42B9-AEE6-B786463E83CE}" type="presParOf" srcId="{45DE5EAB-A9C2-47BE-B4BD-5569516BFC41}" destId="{5879C933-331E-4350-B8D6-951DF2294CCB}" srcOrd="0" destOrd="0" presId="urn:microsoft.com/office/officeart/2005/8/layout/process2"/>
    <dgm:cxn modelId="{B2673CA5-5A6C-4202-8D5B-F6C42FDC3D36}" type="presParOf" srcId="{45DE5EAB-A9C2-47BE-B4BD-5569516BFC41}" destId="{9F5217D0-FE54-4FE0-9B1B-DC40C635D909}" srcOrd="1" destOrd="0" presId="urn:microsoft.com/office/officeart/2005/8/layout/process2"/>
    <dgm:cxn modelId="{6247D0A9-E35C-41E7-87B5-CF9B7F1F00F9}" type="presParOf" srcId="{9F5217D0-FE54-4FE0-9B1B-DC40C635D909}" destId="{0D0FA305-F3F9-4839-88C0-56FD21D74531}" srcOrd="0" destOrd="0" presId="urn:microsoft.com/office/officeart/2005/8/layout/process2"/>
    <dgm:cxn modelId="{703BEE6B-D022-4A66-B137-F7AFCD0EEEA7}" type="presParOf" srcId="{45DE5EAB-A9C2-47BE-B4BD-5569516BFC41}" destId="{69D426A6-3892-42D8-B4E2-7C01ADA6F323}" srcOrd="2" destOrd="0" presId="urn:microsoft.com/office/officeart/2005/8/layout/process2"/>
    <dgm:cxn modelId="{8019CE09-1AB5-457E-8E95-B74F1DB0AB36}" type="presParOf" srcId="{45DE5EAB-A9C2-47BE-B4BD-5569516BFC41}" destId="{56E73949-807B-4386-8BEA-9A491EBBD79F}" srcOrd="3" destOrd="0" presId="urn:microsoft.com/office/officeart/2005/8/layout/process2"/>
    <dgm:cxn modelId="{FEACD2F2-11B4-4582-A644-E8A0FD86B18A}" type="presParOf" srcId="{56E73949-807B-4386-8BEA-9A491EBBD79F}" destId="{60B868D8-04D9-4760-9E02-4BF0C838E2CA}" srcOrd="0" destOrd="0" presId="urn:microsoft.com/office/officeart/2005/8/layout/process2"/>
    <dgm:cxn modelId="{97910F7F-3DA3-4687-B711-C2B5CBE5C389}" type="presParOf" srcId="{45DE5EAB-A9C2-47BE-B4BD-5569516BFC41}" destId="{A988EBBE-15E6-44E0-83EA-FC043EF55393}" srcOrd="4" destOrd="0" presId="urn:microsoft.com/office/officeart/2005/8/layout/process2"/>
    <dgm:cxn modelId="{C9CA30E6-EFD6-433A-8785-4433B079C805}" type="presParOf" srcId="{45DE5EAB-A9C2-47BE-B4BD-5569516BFC41}" destId="{6AD6A309-8814-4114-A393-C7C972DCB98D}" srcOrd="5" destOrd="0" presId="urn:microsoft.com/office/officeart/2005/8/layout/process2"/>
    <dgm:cxn modelId="{4808C4BD-3B0B-4BB8-ACD8-10F6EDD45517}" type="presParOf" srcId="{6AD6A309-8814-4114-A393-C7C972DCB98D}" destId="{487AC377-CF15-4CD5-BE7F-79B528C56B71}" srcOrd="0" destOrd="0" presId="urn:microsoft.com/office/officeart/2005/8/layout/process2"/>
    <dgm:cxn modelId="{59EAA205-6B2F-4E0F-AB5E-C227198E5EC0}" type="presParOf" srcId="{45DE5EAB-A9C2-47BE-B4BD-5569516BFC41}" destId="{78D312A4-D6AC-458D-A0E2-90271CDBDE99}" srcOrd="6" destOrd="0" presId="urn:microsoft.com/office/officeart/2005/8/layout/process2"/>
    <dgm:cxn modelId="{F74C8997-0641-42CD-9D98-7D0E47397A83}" type="presParOf" srcId="{45DE5EAB-A9C2-47BE-B4BD-5569516BFC41}" destId="{10761BCE-BE3D-4E8F-ACA2-65B718F1C711}" srcOrd="7" destOrd="0" presId="urn:microsoft.com/office/officeart/2005/8/layout/process2"/>
    <dgm:cxn modelId="{A7F69E23-2027-47D4-9287-342B85134E13}" type="presParOf" srcId="{10761BCE-BE3D-4E8F-ACA2-65B718F1C711}" destId="{952986B7-C2B8-4874-99F6-57DBCE68C4D8}" srcOrd="0" destOrd="0" presId="urn:microsoft.com/office/officeart/2005/8/layout/process2"/>
    <dgm:cxn modelId="{B17DC158-DAD8-4590-A0FD-1BCEDA806226}" type="presParOf" srcId="{45DE5EAB-A9C2-47BE-B4BD-5569516BFC41}" destId="{E4EE5AEC-A2F6-4B17-B245-70CCEDDA3BE8}" srcOrd="8" destOrd="0" presId="urn:microsoft.com/office/officeart/2005/8/layout/process2"/>
    <dgm:cxn modelId="{7DF5A303-99E6-4606-B9DC-29E1B1E84440}" type="presParOf" srcId="{45DE5EAB-A9C2-47BE-B4BD-5569516BFC41}" destId="{09288B1F-DE50-4FB8-ADBF-8AB0342B94A6}" srcOrd="9" destOrd="0" presId="urn:microsoft.com/office/officeart/2005/8/layout/process2"/>
    <dgm:cxn modelId="{75D57D72-7176-44FC-8E2F-EDBF36A9AEF6}" type="presParOf" srcId="{09288B1F-DE50-4FB8-ADBF-8AB0342B94A6}" destId="{2C30EED2-2CD2-4C2E-8D48-DC597B79E81E}" srcOrd="0" destOrd="0" presId="urn:microsoft.com/office/officeart/2005/8/layout/process2"/>
    <dgm:cxn modelId="{CB76AE16-9DBD-4164-BE3A-3BB3C2F0A5AD}" type="presParOf" srcId="{45DE5EAB-A9C2-47BE-B4BD-5569516BFC41}" destId="{60C42A3E-0130-4E30-99A3-48A557129D1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EAFB0C-BA28-472B-A9F2-4D92E7F603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B1EB3EC-E441-4B15-AB07-3DEABD609023}">
      <dgm:prSet phldrT="[Tekst]"/>
      <dgm:spPr/>
      <dgm:t>
        <a:bodyPr/>
        <a:lstStyle/>
        <a:p>
          <a:r>
            <a:rPr lang="nl-NL" dirty="0" err="1" smtClean="0"/>
            <a:t>Conflicts</a:t>
          </a:r>
          <a:endParaRPr lang="nl-NL" dirty="0"/>
        </a:p>
      </dgm:t>
    </dgm:pt>
    <dgm:pt modelId="{0ACE99F7-7013-4814-9CFA-99849660E6C2}" type="parTrans" cxnId="{B18F817A-45DE-4845-9A6B-D914AA49FC33}">
      <dgm:prSet/>
      <dgm:spPr/>
      <dgm:t>
        <a:bodyPr/>
        <a:lstStyle/>
        <a:p>
          <a:endParaRPr lang="nl-NL"/>
        </a:p>
      </dgm:t>
    </dgm:pt>
    <dgm:pt modelId="{C5186243-D523-4EFE-99DC-9B309A8463D8}" type="sibTrans" cxnId="{B18F817A-45DE-4845-9A6B-D914AA49FC33}">
      <dgm:prSet/>
      <dgm:spPr/>
      <dgm:t>
        <a:bodyPr/>
        <a:lstStyle/>
        <a:p>
          <a:endParaRPr lang="nl-NL"/>
        </a:p>
      </dgm:t>
    </dgm:pt>
    <dgm:pt modelId="{99E6CFBB-250E-44BA-A998-33C8C89B7F91}">
      <dgm:prSet phldrT="[Tekst]"/>
      <dgm:spPr/>
      <dgm:t>
        <a:bodyPr/>
        <a:lstStyle/>
        <a:p>
          <a:r>
            <a:rPr lang="nl-NL" dirty="0" smtClean="0"/>
            <a:t>Play</a:t>
          </a:r>
          <a:endParaRPr lang="nl-NL" dirty="0"/>
        </a:p>
      </dgm:t>
    </dgm:pt>
    <dgm:pt modelId="{EC104660-F9BE-4A8A-BFEB-3F1A8C25D186}" type="parTrans" cxnId="{11F28718-4D07-4105-ACA1-2AB8ACA2F9C7}">
      <dgm:prSet/>
      <dgm:spPr/>
      <dgm:t>
        <a:bodyPr/>
        <a:lstStyle/>
        <a:p>
          <a:endParaRPr lang="nl-NL"/>
        </a:p>
      </dgm:t>
    </dgm:pt>
    <dgm:pt modelId="{5A923A8A-AD41-4E35-99E3-C0C11C4B21CC}" type="sibTrans" cxnId="{11F28718-4D07-4105-ACA1-2AB8ACA2F9C7}">
      <dgm:prSet/>
      <dgm:spPr/>
      <dgm:t>
        <a:bodyPr/>
        <a:lstStyle/>
        <a:p>
          <a:endParaRPr lang="nl-NL"/>
        </a:p>
      </dgm:t>
    </dgm:pt>
    <dgm:pt modelId="{C12E8959-5F95-4D4A-B835-3BB743A1AD79}">
      <dgm:prSet phldrT="[Tekst]"/>
      <dgm:spPr/>
      <dgm:t>
        <a:bodyPr/>
        <a:lstStyle/>
        <a:p>
          <a:r>
            <a:rPr lang="nl-NL" dirty="0" smtClean="0"/>
            <a:t>PLAY!</a:t>
          </a:r>
          <a:endParaRPr lang="nl-NL" dirty="0"/>
        </a:p>
      </dgm:t>
    </dgm:pt>
    <dgm:pt modelId="{7C1E5025-BE62-43B5-A4E0-422B01735748}" type="parTrans" cxnId="{79D26839-4661-4368-ABBD-BBC23184432E}">
      <dgm:prSet/>
      <dgm:spPr/>
      <dgm:t>
        <a:bodyPr/>
        <a:lstStyle/>
        <a:p>
          <a:endParaRPr lang="nl-NL"/>
        </a:p>
      </dgm:t>
    </dgm:pt>
    <dgm:pt modelId="{269BEEA4-B366-4CF7-9B73-A61AA77F439F}" type="sibTrans" cxnId="{79D26839-4661-4368-ABBD-BBC23184432E}">
      <dgm:prSet/>
      <dgm:spPr/>
      <dgm:t>
        <a:bodyPr/>
        <a:lstStyle/>
        <a:p>
          <a:endParaRPr lang="nl-NL"/>
        </a:p>
      </dgm:t>
    </dgm:pt>
    <dgm:pt modelId="{BD0D5A6C-B59A-448F-A760-4ABD9579C872}">
      <dgm:prSet/>
      <dgm:spPr/>
      <dgm:t>
        <a:bodyPr/>
        <a:lstStyle/>
        <a:p>
          <a:r>
            <a:rPr lang="nl-NL" dirty="0" err="1" smtClean="0"/>
            <a:t>Ideas</a:t>
          </a:r>
          <a:endParaRPr lang="nl-NL" dirty="0"/>
        </a:p>
      </dgm:t>
    </dgm:pt>
    <dgm:pt modelId="{F6072141-88CA-491E-A9F3-73D38F36B7C5}" type="parTrans" cxnId="{156F1898-EF6E-4F43-9462-C3EC96BF3337}">
      <dgm:prSet/>
      <dgm:spPr/>
      <dgm:t>
        <a:bodyPr/>
        <a:lstStyle/>
        <a:p>
          <a:endParaRPr lang="nl-NL"/>
        </a:p>
      </dgm:t>
    </dgm:pt>
    <dgm:pt modelId="{C090BFEC-A008-481D-B130-034A6D97EEDB}" type="sibTrans" cxnId="{156F1898-EF6E-4F43-9462-C3EC96BF3337}">
      <dgm:prSet/>
      <dgm:spPr/>
      <dgm:t>
        <a:bodyPr/>
        <a:lstStyle/>
        <a:p>
          <a:endParaRPr lang="nl-NL"/>
        </a:p>
      </dgm:t>
    </dgm:pt>
    <dgm:pt modelId="{B5197AE7-DDC3-4196-A188-75EE5EA6C321}">
      <dgm:prSet/>
      <dgm:spPr/>
      <dgm:t>
        <a:bodyPr/>
        <a:lstStyle/>
        <a:p>
          <a:r>
            <a:rPr lang="nl-NL" dirty="0" smtClean="0"/>
            <a:t>Play</a:t>
          </a:r>
          <a:endParaRPr lang="nl-NL" dirty="0"/>
        </a:p>
      </dgm:t>
    </dgm:pt>
    <dgm:pt modelId="{884B6D5B-179B-49F0-836C-EAF02F7326BD}" type="parTrans" cxnId="{372A8F26-F783-4652-91D9-719AAC00DD13}">
      <dgm:prSet/>
      <dgm:spPr/>
      <dgm:t>
        <a:bodyPr/>
        <a:lstStyle/>
        <a:p>
          <a:endParaRPr lang="nl-NL"/>
        </a:p>
      </dgm:t>
    </dgm:pt>
    <dgm:pt modelId="{41F41028-A4F2-4685-AFD0-90F2AEC5CA93}" type="sibTrans" cxnId="{372A8F26-F783-4652-91D9-719AAC00DD13}">
      <dgm:prSet/>
      <dgm:spPr/>
      <dgm:t>
        <a:bodyPr/>
        <a:lstStyle/>
        <a:p>
          <a:endParaRPr lang="nl-NL"/>
        </a:p>
      </dgm:t>
    </dgm:pt>
    <dgm:pt modelId="{5201573A-8232-4382-82ED-0F646FF9D59D}">
      <dgm:prSet/>
      <dgm:spPr/>
      <dgm:t>
        <a:bodyPr/>
        <a:lstStyle/>
        <a:p>
          <a:r>
            <a:rPr lang="nl-NL" dirty="0" smtClean="0"/>
            <a:t>Have </a:t>
          </a:r>
          <a:r>
            <a:rPr lang="nl-NL" dirty="0" err="1" smtClean="0"/>
            <a:t>fun</a:t>
          </a:r>
          <a:r>
            <a:rPr lang="nl-NL" dirty="0" smtClean="0"/>
            <a:t> &amp; </a:t>
          </a:r>
          <a:r>
            <a:rPr lang="nl-NL" dirty="0" err="1" smtClean="0"/>
            <a:t>learn</a:t>
          </a:r>
          <a:endParaRPr lang="nl-NL" dirty="0"/>
        </a:p>
      </dgm:t>
    </dgm:pt>
    <dgm:pt modelId="{01F0276D-89ED-405C-BA6D-9EFEA923005E}" type="parTrans" cxnId="{A09DEB3E-0C4F-4916-B07B-F4BFDF811F94}">
      <dgm:prSet/>
      <dgm:spPr/>
      <dgm:t>
        <a:bodyPr/>
        <a:lstStyle/>
        <a:p>
          <a:endParaRPr lang="nl-NL"/>
        </a:p>
      </dgm:t>
    </dgm:pt>
    <dgm:pt modelId="{19890A0D-730E-4CB7-9614-1E4B26B1E892}" type="sibTrans" cxnId="{A09DEB3E-0C4F-4916-B07B-F4BFDF811F94}">
      <dgm:prSet/>
      <dgm:spPr/>
      <dgm:t>
        <a:bodyPr/>
        <a:lstStyle/>
        <a:p>
          <a:endParaRPr lang="nl-NL"/>
        </a:p>
      </dgm:t>
    </dgm:pt>
    <dgm:pt modelId="{45DE5EAB-A9C2-47BE-B4BD-5569516BFC41}" type="pres">
      <dgm:prSet presAssocID="{CEEAFB0C-BA28-472B-A9F2-4D92E7F6032C}" presName="linearFlow" presStyleCnt="0">
        <dgm:presLayoutVars>
          <dgm:resizeHandles val="exact"/>
        </dgm:presLayoutVars>
      </dgm:prSet>
      <dgm:spPr/>
    </dgm:pt>
    <dgm:pt modelId="{5879C933-331E-4350-B8D6-951DF2294CCB}" type="pres">
      <dgm:prSet presAssocID="{DB1EB3EC-E441-4B15-AB07-3DEABD609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217D0-FE54-4FE0-9B1B-DC40C635D909}" type="pres">
      <dgm:prSet presAssocID="{C5186243-D523-4EFE-99DC-9B309A8463D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D0FA305-F3F9-4839-88C0-56FD21D74531}" type="pres">
      <dgm:prSet presAssocID="{C5186243-D523-4EFE-99DC-9B309A8463D8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69D426A6-3892-42D8-B4E2-7C01ADA6F323}" type="pres">
      <dgm:prSet presAssocID="{99E6CFBB-250E-44BA-A998-33C8C89B7F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E73949-807B-4386-8BEA-9A491EBBD79F}" type="pres">
      <dgm:prSet presAssocID="{5A923A8A-AD41-4E35-99E3-C0C11C4B21C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60B868D8-04D9-4760-9E02-4BF0C838E2CA}" type="pres">
      <dgm:prSet presAssocID="{5A923A8A-AD41-4E35-99E3-C0C11C4B21C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988EBBE-15E6-44E0-83EA-FC043EF55393}" type="pres">
      <dgm:prSet presAssocID="{C12E8959-5F95-4D4A-B835-3BB743A1AD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6A309-8814-4114-A393-C7C972DCB98D}" type="pres">
      <dgm:prSet presAssocID="{269BEEA4-B366-4CF7-9B73-A61AA77F439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487AC377-CF15-4CD5-BE7F-79B528C56B71}" type="pres">
      <dgm:prSet presAssocID="{269BEEA4-B366-4CF7-9B73-A61AA77F439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D312A4-D6AC-458D-A0E2-90271CDBDE99}" type="pres">
      <dgm:prSet presAssocID="{BD0D5A6C-B59A-448F-A760-4ABD9579C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61BCE-BE3D-4E8F-ACA2-65B718F1C711}" type="pres">
      <dgm:prSet presAssocID="{C090BFEC-A008-481D-B130-034A6D97EED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952986B7-C2B8-4874-99F6-57DBCE68C4D8}" type="pres">
      <dgm:prSet presAssocID="{C090BFEC-A008-481D-B130-034A6D97EED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E4EE5AEC-A2F6-4B17-B245-70CCEDDA3BE8}" type="pres">
      <dgm:prSet presAssocID="{B5197AE7-DDC3-4196-A188-75EE5EA6C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288B1F-DE50-4FB8-ADBF-8AB0342B94A6}" type="pres">
      <dgm:prSet presAssocID="{41F41028-A4F2-4685-AFD0-90F2AEC5CA9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2C30EED2-2CD2-4C2E-8D48-DC597B79E81E}" type="pres">
      <dgm:prSet presAssocID="{41F41028-A4F2-4685-AFD0-90F2AEC5CA93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60C42A3E-0130-4E30-99A3-48A557129D11}" type="pres">
      <dgm:prSet presAssocID="{5201573A-8232-4382-82ED-0F646FF9D5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5E1E43E-2458-42AD-8DA8-F427769405EB}" type="presOf" srcId="{5201573A-8232-4382-82ED-0F646FF9D59D}" destId="{60C42A3E-0130-4E30-99A3-48A557129D11}" srcOrd="0" destOrd="0" presId="urn:microsoft.com/office/officeart/2005/8/layout/process2"/>
    <dgm:cxn modelId="{CBB67916-0F86-46DB-8C31-8101409733A6}" type="presOf" srcId="{41F41028-A4F2-4685-AFD0-90F2AEC5CA93}" destId="{09288B1F-DE50-4FB8-ADBF-8AB0342B94A6}" srcOrd="0" destOrd="0" presId="urn:microsoft.com/office/officeart/2005/8/layout/process2"/>
    <dgm:cxn modelId="{F637266B-8DE1-46E0-8143-60C5183DB6F4}" type="presOf" srcId="{DB1EB3EC-E441-4B15-AB07-3DEABD609023}" destId="{5879C933-331E-4350-B8D6-951DF2294CCB}" srcOrd="0" destOrd="0" presId="urn:microsoft.com/office/officeart/2005/8/layout/process2"/>
    <dgm:cxn modelId="{EC02783B-B83F-4D5B-A494-5528590311B9}" type="presOf" srcId="{BD0D5A6C-B59A-448F-A760-4ABD9579C872}" destId="{78D312A4-D6AC-458D-A0E2-90271CDBDE99}" srcOrd="0" destOrd="0" presId="urn:microsoft.com/office/officeart/2005/8/layout/process2"/>
    <dgm:cxn modelId="{C19BCCDB-8D2C-455A-AD43-73382ECE6865}" type="presOf" srcId="{CEEAFB0C-BA28-472B-A9F2-4D92E7F6032C}" destId="{45DE5EAB-A9C2-47BE-B4BD-5569516BFC41}" srcOrd="0" destOrd="0" presId="urn:microsoft.com/office/officeart/2005/8/layout/process2"/>
    <dgm:cxn modelId="{F9D63227-8DEB-4FEA-A56F-072917565D78}" type="presOf" srcId="{C5186243-D523-4EFE-99DC-9B309A8463D8}" destId="{0D0FA305-F3F9-4839-88C0-56FD21D74531}" srcOrd="1" destOrd="0" presId="urn:microsoft.com/office/officeart/2005/8/layout/process2"/>
    <dgm:cxn modelId="{B18F817A-45DE-4845-9A6B-D914AA49FC33}" srcId="{CEEAFB0C-BA28-472B-A9F2-4D92E7F6032C}" destId="{DB1EB3EC-E441-4B15-AB07-3DEABD609023}" srcOrd="0" destOrd="0" parTransId="{0ACE99F7-7013-4814-9CFA-99849660E6C2}" sibTransId="{C5186243-D523-4EFE-99DC-9B309A8463D8}"/>
    <dgm:cxn modelId="{834C4016-06B4-4F0B-A328-F6092E27F406}" type="presOf" srcId="{269BEEA4-B366-4CF7-9B73-A61AA77F439F}" destId="{487AC377-CF15-4CD5-BE7F-79B528C56B71}" srcOrd="1" destOrd="0" presId="urn:microsoft.com/office/officeart/2005/8/layout/process2"/>
    <dgm:cxn modelId="{A09DEB3E-0C4F-4916-B07B-F4BFDF811F94}" srcId="{CEEAFB0C-BA28-472B-A9F2-4D92E7F6032C}" destId="{5201573A-8232-4382-82ED-0F646FF9D59D}" srcOrd="5" destOrd="0" parTransId="{01F0276D-89ED-405C-BA6D-9EFEA923005E}" sibTransId="{19890A0D-730E-4CB7-9614-1E4B26B1E892}"/>
    <dgm:cxn modelId="{913E08D9-A04F-48FA-A695-1D7A91DC62CD}" type="presOf" srcId="{C5186243-D523-4EFE-99DC-9B309A8463D8}" destId="{9F5217D0-FE54-4FE0-9B1B-DC40C635D909}" srcOrd="0" destOrd="0" presId="urn:microsoft.com/office/officeart/2005/8/layout/process2"/>
    <dgm:cxn modelId="{79D26839-4661-4368-ABBD-BBC23184432E}" srcId="{CEEAFB0C-BA28-472B-A9F2-4D92E7F6032C}" destId="{C12E8959-5F95-4D4A-B835-3BB743A1AD79}" srcOrd="2" destOrd="0" parTransId="{7C1E5025-BE62-43B5-A4E0-422B01735748}" sibTransId="{269BEEA4-B366-4CF7-9B73-A61AA77F439F}"/>
    <dgm:cxn modelId="{CE020F65-189B-42D4-A60D-647951CC3DC7}" type="presOf" srcId="{5A923A8A-AD41-4E35-99E3-C0C11C4B21CC}" destId="{56E73949-807B-4386-8BEA-9A491EBBD79F}" srcOrd="0" destOrd="0" presId="urn:microsoft.com/office/officeart/2005/8/layout/process2"/>
    <dgm:cxn modelId="{70F54CB1-3CC7-48A8-A2F2-04F17405946E}" type="presOf" srcId="{5A923A8A-AD41-4E35-99E3-C0C11C4B21CC}" destId="{60B868D8-04D9-4760-9E02-4BF0C838E2CA}" srcOrd="1" destOrd="0" presId="urn:microsoft.com/office/officeart/2005/8/layout/process2"/>
    <dgm:cxn modelId="{F932558C-4A58-4ED7-96EF-755A1862E4F3}" type="presOf" srcId="{B5197AE7-DDC3-4196-A188-75EE5EA6C321}" destId="{E4EE5AEC-A2F6-4B17-B245-70CCEDDA3BE8}" srcOrd="0" destOrd="0" presId="urn:microsoft.com/office/officeart/2005/8/layout/process2"/>
    <dgm:cxn modelId="{11F28718-4D07-4105-ACA1-2AB8ACA2F9C7}" srcId="{CEEAFB0C-BA28-472B-A9F2-4D92E7F6032C}" destId="{99E6CFBB-250E-44BA-A998-33C8C89B7F91}" srcOrd="1" destOrd="0" parTransId="{EC104660-F9BE-4A8A-BFEB-3F1A8C25D186}" sibTransId="{5A923A8A-AD41-4E35-99E3-C0C11C4B21CC}"/>
    <dgm:cxn modelId="{2FFFDBA6-07D2-403A-84D7-605D77859C48}" type="presOf" srcId="{C12E8959-5F95-4D4A-B835-3BB743A1AD79}" destId="{A988EBBE-15E6-44E0-83EA-FC043EF55393}" srcOrd="0" destOrd="0" presId="urn:microsoft.com/office/officeart/2005/8/layout/process2"/>
    <dgm:cxn modelId="{C17A7A53-7D53-43AF-919F-76A8F0904F09}" type="presOf" srcId="{41F41028-A4F2-4685-AFD0-90F2AEC5CA93}" destId="{2C30EED2-2CD2-4C2E-8D48-DC597B79E81E}" srcOrd="1" destOrd="0" presId="urn:microsoft.com/office/officeart/2005/8/layout/process2"/>
    <dgm:cxn modelId="{156F1898-EF6E-4F43-9462-C3EC96BF3337}" srcId="{CEEAFB0C-BA28-472B-A9F2-4D92E7F6032C}" destId="{BD0D5A6C-B59A-448F-A760-4ABD9579C872}" srcOrd="3" destOrd="0" parTransId="{F6072141-88CA-491E-A9F3-73D38F36B7C5}" sibTransId="{C090BFEC-A008-481D-B130-034A6D97EEDB}"/>
    <dgm:cxn modelId="{DFBD6717-3EC2-43CF-85D7-28CDEE2295CD}" type="presOf" srcId="{C090BFEC-A008-481D-B130-034A6D97EEDB}" destId="{952986B7-C2B8-4874-99F6-57DBCE68C4D8}" srcOrd="1" destOrd="0" presId="urn:microsoft.com/office/officeart/2005/8/layout/process2"/>
    <dgm:cxn modelId="{04141D05-0223-4B6B-8A32-C88526D6A197}" type="presOf" srcId="{269BEEA4-B366-4CF7-9B73-A61AA77F439F}" destId="{6AD6A309-8814-4114-A393-C7C972DCB98D}" srcOrd="0" destOrd="0" presId="urn:microsoft.com/office/officeart/2005/8/layout/process2"/>
    <dgm:cxn modelId="{372A8F26-F783-4652-91D9-719AAC00DD13}" srcId="{CEEAFB0C-BA28-472B-A9F2-4D92E7F6032C}" destId="{B5197AE7-DDC3-4196-A188-75EE5EA6C321}" srcOrd="4" destOrd="0" parTransId="{884B6D5B-179B-49F0-836C-EAF02F7326BD}" sibTransId="{41F41028-A4F2-4685-AFD0-90F2AEC5CA93}"/>
    <dgm:cxn modelId="{B9C09466-8111-4C8B-8F75-6879CD685D6A}" type="presOf" srcId="{C090BFEC-A008-481D-B130-034A6D97EEDB}" destId="{10761BCE-BE3D-4E8F-ACA2-65B718F1C711}" srcOrd="0" destOrd="0" presId="urn:microsoft.com/office/officeart/2005/8/layout/process2"/>
    <dgm:cxn modelId="{33BC65C8-47EE-4ECF-BB54-5173B903011B}" type="presOf" srcId="{99E6CFBB-250E-44BA-A998-33C8C89B7F91}" destId="{69D426A6-3892-42D8-B4E2-7C01ADA6F323}" srcOrd="0" destOrd="0" presId="urn:microsoft.com/office/officeart/2005/8/layout/process2"/>
    <dgm:cxn modelId="{572ED1DD-93B3-43DC-BF21-FD49896947D8}" type="presParOf" srcId="{45DE5EAB-A9C2-47BE-B4BD-5569516BFC41}" destId="{5879C933-331E-4350-B8D6-951DF2294CCB}" srcOrd="0" destOrd="0" presId="urn:microsoft.com/office/officeart/2005/8/layout/process2"/>
    <dgm:cxn modelId="{00A8FF06-D672-40F4-9F1F-5D89B2B060C7}" type="presParOf" srcId="{45DE5EAB-A9C2-47BE-B4BD-5569516BFC41}" destId="{9F5217D0-FE54-4FE0-9B1B-DC40C635D909}" srcOrd="1" destOrd="0" presId="urn:microsoft.com/office/officeart/2005/8/layout/process2"/>
    <dgm:cxn modelId="{19209CE6-CB1D-4821-A877-60FDA5342497}" type="presParOf" srcId="{9F5217D0-FE54-4FE0-9B1B-DC40C635D909}" destId="{0D0FA305-F3F9-4839-88C0-56FD21D74531}" srcOrd="0" destOrd="0" presId="urn:microsoft.com/office/officeart/2005/8/layout/process2"/>
    <dgm:cxn modelId="{B4EFFD82-9304-4583-BF87-DD0BD4CF7775}" type="presParOf" srcId="{45DE5EAB-A9C2-47BE-B4BD-5569516BFC41}" destId="{69D426A6-3892-42D8-B4E2-7C01ADA6F323}" srcOrd="2" destOrd="0" presId="urn:microsoft.com/office/officeart/2005/8/layout/process2"/>
    <dgm:cxn modelId="{28D70B15-6289-4467-8D7E-BDA55A1D497A}" type="presParOf" srcId="{45DE5EAB-A9C2-47BE-B4BD-5569516BFC41}" destId="{56E73949-807B-4386-8BEA-9A491EBBD79F}" srcOrd="3" destOrd="0" presId="urn:microsoft.com/office/officeart/2005/8/layout/process2"/>
    <dgm:cxn modelId="{0F888872-546C-4D9F-959E-66AB4BB6B84A}" type="presParOf" srcId="{56E73949-807B-4386-8BEA-9A491EBBD79F}" destId="{60B868D8-04D9-4760-9E02-4BF0C838E2CA}" srcOrd="0" destOrd="0" presId="urn:microsoft.com/office/officeart/2005/8/layout/process2"/>
    <dgm:cxn modelId="{AF354435-357B-4A4E-8E6B-B9965578EB2E}" type="presParOf" srcId="{45DE5EAB-A9C2-47BE-B4BD-5569516BFC41}" destId="{A988EBBE-15E6-44E0-83EA-FC043EF55393}" srcOrd="4" destOrd="0" presId="urn:microsoft.com/office/officeart/2005/8/layout/process2"/>
    <dgm:cxn modelId="{5A3285E2-4A7E-46DF-AACD-B2CAE030E9FA}" type="presParOf" srcId="{45DE5EAB-A9C2-47BE-B4BD-5569516BFC41}" destId="{6AD6A309-8814-4114-A393-C7C972DCB98D}" srcOrd="5" destOrd="0" presId="urn:microsoft.com/office/officeart/2005/8/layout/process2"/>
    <dgm:cxn modelId="{E8B88204-A1BB-4607-B175-BB6899C3421A}" type="presParOf" srcId="{6AD6A309-8814-4114-A393-C7C972DCB98D}" destId="{487AC377-CF15-4CD5-BE7F-79B528C56B71}" srcOrd="0" destOrd="0" presId="urn:microsoft.com/office/officeart/2005/8/layout/process2"/>
    <dgm:cxn modelId="{1AB32D75-A772-494F-B60C-E7E555AA013B}" type="presParOf" srcId="{45DE5EAB-A9C2-47BE-B4BD-5569516BFC41}" destId="{78D312A4-D6AC-458D-A0E2-90271CDBDE99}" srcOrd="6" destOrd="0" presId="urn:microsoft.com/office/officeart/2005/8/layout/process2"/>
    <dgm:cxn modelId="{51AF505D-231E-471B-AA9B-B9EF48B97B66}" type="presParOf" srcId="{45DE5EAB-A9C2-47BE-B4BD-5569516BFC41}" destId="{10761BCE-BE3D-4E8F-ACA2-65B718F1C711}" srcOrd="7" destOrd="0" presId="urn:microsoft.com/office/officeart/2005/8/layout/process2"/>
    <dgm:cxn modelId="{5C598D68-A49E-43CC-92D1-4D8136B851DC}" type="presParOf" srcId="{10761BCE-BE3D-4E8F-ACA2-65B718F1C711}" destId="{952986B7-C2B8-4874-99F6-57DBCE68C4D8}" srcOrd="0" destOrd="0" presId="urn:microsoft.com/office/officeart/2005/8/layout/process2"/>
    <dgm:cxn modelId="{D4EA871A-72CF-433E-BB84-6D3226423DBC}" type="presParOf" srcId="{45DE5EAB-A9C2-47BE-B4BD-5569516BFC41}" destId="{E4EE5AEC-A2F6-4B17-B245-70CCEDDA3BE8}" srcOrd="8" destOrd="0" presId="urn:microsoft.com/office/officeart/2005/8/layout/process2"/>
    <dgm:cxn modelId="{AB8D0BCE-15E3-4F52-8587-DC6EB66E22AB}" type="presParOf" srcId="{45DE5EAB-A9C2-47BE-B4BD-5569516BFC41}" destId="{09288B1F-DE50-4FB8-ADBF-8AB0342B94A6}" srcOrd="9" destOrd="0" presId="urn:microsoft.com/office/officeart/2005/8/layout/process2"/>
    <dgm:cxn modelId="{966CBFF1-DE45-4B24-9857-C7C59F878569}" type="presParOf" srcId="{09288B1F-DE50-4FB8-ADBF-8AB0342B94A6}" destId="{2C30EED2-2CD2-4C2E-8D48-DC597B79E81E}" srcOrd="0" destOrd="0" presId="urn:microsoft.com/office/officeart/2005/8/layout/process2"/>
    <dgm:cxn modelId="{3846C8C0-D8D3-42F1-907E-BC3A4A235603}" type="presParOf" srcId="{45DE5EAB-A9C2-47BE-B4BD-5569516BFC41}" destId="{60C42A3E-0130-4E30-99A3-48A557129D1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EAFB0C-BA28-472B-A9F2-4D92E7F603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DB1EB3EC-E441-4B15-AB07-3DEABD609023}">
      <dgm:prSet phldrT="[Tekst]"/>
      <dgm:spPr/>
      <dgm:t>
        <a:bodyPr/>
        <a:lstStyle/>
        <a:p>
          <a:r>
            <a:rPr lang="nl-NL" dirty="0" err="1" smtClean="0"/>
            <a:t>Neglect</a:t>
          </a:r>
          <a:endParaRPr lang="nl-NL" dirty="0"/>
        </a:p>
      </dgm:t>
    </dgm:pt>
    <dgm:pt modelId="{0ACE99F7-7013-4814-9CFA-99849660E6C2}" type="parTrans" cxnId="{B18F817A-45DE-4845-9A6B-D914AA49FC33}">
      <dgm:prSet/>
      <dgm:spPr/>
      <dgm:t>
        <a:bodyPr/>
        <a:lstStyle/>
        <a:p>
          <a:endParaRPr lang="nl-NL"/>
        </a:p>
      </dgm:t>
    </dgm:pt>
    <dgm:pt modelId="{C5186243-D523-4EFE-99DC-9B309A8463D8}" type="sibTrans" cxnId="{B18F817A-45DE-4845-9A6B-D914AA49FC33}">
      <dgm:prSet/>
      <dgm:spPr/>
      <dgm:t>
        <a:bodyPr/>
        <a:lstStyle/>
        <a:p>
          <a:endParaRPr lang="nl-NL"/>
        </a:p>
      </dgm:t>
    </dgm:pt>
    <dgm:pt modelId="{99E6CFBB-250E-44BA-A998-33C8C89B7F91}">
      <dgm:prSet phldrT="[Tekst]"/>
      <dgm:spPr/>
      <dgm:t>
        <a:bodyPr/>
        <a:lstStyle/>
        <a:p>
          <a:r>
            <a:rPr lang="nl-NL" dirty="0" err="1" smtClean="0"/>
            <a:t>Compliments</a:t>
          </a:r>
          <a:endParaRPr lang="nl-NL" dirty="0"/>
        </a:p>
      </dgm:t>
    </dgm:pt>
    <dgm:pt modelId="{EC104660-F9BE-4A8A-BFEB-3F1A8C25D186}" type="parTrans" cxnId="{11F28718-4D07-4105-ACA1-2AB8ACA2F9C7}">
      <dgm:prSet/>
      <dgm:spPr/>
      <dgm:t>
        <a:bodyPr/>
        <a:lstStyle/>
        <a:p>
          <a:endParaRPr lang="nl-NL"/>
        </a:p>
      </dgm:t>
    </dgm:pt>
    <dgm:pt modelId="{5A923A8A-AD41-4E35-99E3-C0C11C4B21CC}" type="sibTrans" cxnId="{11F28718-4D07-4105-ACA1-2AB8ACA2F9C7}">
      <dgm:prSet/>
      <dgm:spPr/>
      <dgm:t>
        <a:bodyPr/>
        <a:lstStyle/>
        <a:p>
          <a:endParaRPr lang="nl-NL"/>
        </a:p>
      </dgm:t>
    </dgm:pt>
    <dgm:pt modelId="{C12E8959-5F95-4D4A-B835-3BB743A1AD79}">
      <dgm:prSet phldrT="[Tekst]"/>
      <dgm:spPr/>
      <dgm:t>
        <a:bodyPr/>
        <a:lstStyle/>
        <a:p>
          <a:r>
            <a:rPr lang="nl-NL" dirty="0" err="1" smtClean="0"/>
            <a:t>Celebrate</a:t>
          </a:r>
          <a:r>
            <a:rPr lang="nl-NL" dirty="0" smtClean="0"/>
            <a:t>!</a:t>
          </a:r>
          <a:endParaRPr lang="nl-NL" dirty="0"/>
        </a:p>
      </dgm:t>
    </dgm:pt>
    <dgm:pt modelId="{7C1E5025-BE62-43B5-A4E0-422B01735748}" type="parTrans" cxnId="{79D26839-4661-4368-ABBD-BBC23184432E}">
      <dgm:prSet/>
      <dgm:spPr/>
      <dgm:t>
        <a:bodyPr/>
        <a:lstStyle/>
        <a:p>
          <a:endParaRPr lang="nl-NL"/>
        </a:p>
      </dgm:t>
    </dgm:pt>
    <dgm:pt modelId="{269BEEA4-B366-4CF7-9B73-A61AA77F439F}" type="sibTrans" cxnId="{79D26839-4661-4368-ABBD-BBC23184432E}">
      <dgm:prSet/>
      <dgm:spPr/>
      <dgm:t>
        <a:bodyPr/>
        <a:lstStyle/>
        <a:p>
          <a:endParaRPr lang="nl-NL"/>
        </a:p>
      </dgm:t>
    </dgm:pt>
    <dgm:pt modelId="{BD0D5A6C-B59A-448F-A760-4ABD9579C872}">
      <dgm:prSet/>
      <dgm:spPr/>
      <dgm:t>
        <a:bodyPr/>
        <a:lstStyle/>
        <a:p>
          <a:r>
            <a:rPr lang="nl-NL" dirty="0" smtClean="0"/>
            <a:t>Feeling </a:t>
          </a:r>
          <a:r>
            <a:rPr lang="nl-NL" dirty="0" err="1" smtClean="0"/>
            <a:t>good</a:t>
          </a:r>
          <a:endParaRPr lang="nl-NL" dirty="0"/>
        </a:p>
      </dgm:t>
    </dgm:pt>
    <dgm:pt modelId="{F6072141-88CA-491E-A9F3-73D38F36B7C5}" type="parTrans" cxnId="{156F1898-EF6E-4F43-9462-C3EC96BF3337}">
      <dgm:prSet/>
      <dgm:spPr/>
      <dgm:t>
        <a:bodyPr/>
        <a:lstStyle/>
        <a:p>
          <a:endParaRPr lang="nl-NL"/>
        </a:p>
      </dgm:t>
    </dgm:pt>
    <dgm:pt modelId="{C090BFEC-A008-481D-B130-034A6D97EEDB}" type="sibTrans" cxnId="{156F1898-EF6E-4F43-9462-C3EC96BF3337}">
      <dgm:prSet/>
      <dgm:spPr/>
      <dgm:t>
        <a:bodyPr/>
        <a:lstStyle/>
        <a:p>
          <a:endParaRPr lang="nl-NL"/>
        </a:p>
      </dgm:t>
    </dgm:pt>
    <dgm:pt modelId="{B5197AE7-DDC3-4196-A188-75EE5EA6C321}">
      <dgm:prSet/>
      <dgm:spPr/>
      <dgm:t>
        <a:bodyPr/>
        <a:lstStyle/>
        <a:p>
          <a:r>
            <a:rPr lang="nl-NL" dirty="0" smtClean="0"/>
            <a:t>Transfer</a:t>
          </a:r>
          <a:endParaRPr lang="nl-NL" dirty="0"/>
        </a:p>
      </dgm:t>
    </dgm:pt>
    <dgm:pt modelId="{884B6D5B-179B-49F0-836C-EAF02F7326BD}" type="parTrans" cxnId="{372A8F26-F783-4652-91D9-719AAC00DD13}">
      <dgm:prSet/>
      <dgm:spPr/>
      <dgm:t>
        <a:bodyPr/>
        <a:lstStyle/>
        <a:p>
          <a:endParaRPr lang="nl-NL"/>
        </a:p>
      </dgm:t>
    </dgm:pt>
    <dgm:pt modelId="{41F41028-A4F2-4685-AFD0-90F2AEC5CA93}" type="sibTrans" cxnId="{372A8F26-F783-4652-91D9-719AAC00DD13}">
      <dgm:prSet/>
      <dgm:spPr/>
      <dgm:t>
        <a:bodyPr/>
        <a:lstStyle/>
        <a:p>
          <a:endParaRPr lang="nl-NL"/>
        </a:p>
      </dgm:t>
    </dgm:pt>
    <dgm:pt modelId="{5201573A-8232-4382-82ED-0F646FF9D59D}">
      <dgm:prSet/>
      <dgm:spPr/>
      <dgm:t>
        <a:bodyPr/>
        <a:lstStyle/>
        <a:p>
          <a:r>
            <a:rPr lang="nl-NL" dirty="0" err="1" smtClean="0"/>
            <a:t>Self</a:t>
          </a:r>
          <a:r>
            <a:rPr lang="nl-NL" dirty="0" smtClean="0"/>
            <a:t> </a:t>
          </a:r>
          <a:r>
            <a:rPr lang="nl-NL" dirty="0" err="1" smtClean="0"/>
            <a:t>esteem</a:t>
          </a:r>
          <a:endParaRPr lang="nl-NL" dirty="0"/>
        </a:p>
      </dgm:t>
    </dgm:pt>
    <dgm:pt modelId="{01F0276D-89ED-405C-BA6D-9EFEA923005E}" type="parTrans" cxnId="{A09DEB3E-0C4F-4916-B07B-F4BFDF811F94}">
      <dgm:prSet/>
      <dgm:spPr/>
      <dgm:t>
        <a:bodyPr/>
        <a:lstStyle/>
        <a:p>
          <a:endParaRPr lang="nl-NL"/>
        </a:p>
      </dgm:t>
    </dgm:pt>
    <dgm:pt modelId="{19890A0D-730E-4CB7-9614-1E4B26B1E892}" type="sibTrans" cxnId="{A09DEB3E-0C4F-4916-B07B-F4BFDF811F94}">
      <dgm:prSet/>
      <dgm:spPr/>
      <dgm:t>
        <a:bodyPr/>
        <a:lstStyle/>
        <a:p>
          <a:endParaRPr lang="nl-NL"/>
        </a:p>
      </dgm:t>
    </dgm:pt>
    <dgm:pt modelId="{45DE5EAB-A9C2-47BE-B4BD-5569516BFC41}" type="pres">
      <dgm:prSet presAssocID="{CEEAFB0C-BA28-472B-A9F2-4D92E7F6032C}" presName="linearFlow" presStyleCnt="0">
        <dgm:presLayoutVars>
          <dgm:resizeHandles val="exact"/>
        </dgm:presLayoutVars>
      </dgm:prSet>
      <dgm:spPr/>
    </dgm:pt>
    <dgm:pt modelId="{5879C933-331E-4350-B8D6-951DF2294CCB}" type="pres">
      <dgm:prSet presAssocID="{DB1EB3EC-E441-4B15-AB07-3DEABD6090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5217D0-FE54-4FE0-9B1B-DC40C635D909}" type="pres">
      <dgm:prSet presAssocID="{C5186243-D523-4EFE-99DC-9B309A8463D8}" presName="sibTrans" presStyleLbl="sibTrans2D1" presStyleIdx="0" presStyleCnt="5"/>
      <dgm:spPr/>
      <dgm:t>
        <a:bodyPr/>
        <a:lstStyle/>
        <a:p>
          <a:endParaRPr lang="nl-NL"/>
        </a:p>
      </dgm:t>
    </dgm:pt>
    <dgm:pt modelId="{0D0FA305-F3F9-4839-88C0-56FD21D74531}" type="pres">
      <dgm:prSet presAssocID="{C5186243-D523-4EFE-99DC-9B309A8463D8}" presName="connectorText" presStyleLbl="sibTrans2D1" presStyleIdx="0" presStyleCnt="5"/>
      <dgm:spPr/>
      <dgm:t>
        <a:bodyPr/>
        <a:lstStyle/>
        <a:p>
          <a:endParaRPr lang="nl-NL"/>
        </a:p>
      </dgm:t>
    </dgm:pt>
    <dgm:pt modelId="{69D426A6-3892-42D8-B4E2-7C01ADA6F323}" type="pres">
      <dgm:prSet presAssocID="{99E6CFBB-250E-44BA-A998-33C8C89B7F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6E73949-807B-4386-8BEA-9A491EBBD79F}" type="pres">
      <dgm:prSet presAssocID="{5A923A8A-AD41-4E35-99E3-C0C11C4B21CC}" presName="sibTrans" presStyleLbl="sibTrans2D1" presStyleIdx="1" presStyleCnt="5"/>
      <dgm:spPr/>
      <dgm:t>
        <a:bodyPr/>
        <a:lstStyle/>
        <a:p>
          <a:endParaRPr lang="nl-NL"/>
        </a:p>
      </dgm:t>
    </dgm:pt>
    <dgm:pt modelId="{60B868D8-04D9-4760-9E02-4BF0C838E2CA}" type="pres">
      <dgm:prSet presAssocID="{5A923A8A-AD41-4E35-99E3-C0C11C4B21CC}" presName="connectorText" presStyleLbl="sibTrans2D1" presStyleIdx="1" presStyleCnt="5"/>
      <dgm:spPr/>
      <dgm:t>
        <a:bodyPr/>
        <a:lstStyle/>
        <a:p>
          <a:endParaRPr lang="nl-NL"/>
        </a:p>
      </dgm:t>
    </dgm:pt>
    <dgm:pt modelId="{A988EBBE-15E6-44E0-83EA-FC043EF55393}" type="pres">
      <dgm:prSet presAssocID="{C12E8959-5F95-4D4A-B835-3BB743A1AD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AD6A309-8814-4114-A393-C7C972DCB98D}" type="pres">
      <dgm:prSet presAssocID="{269BEEA4-B366-4CF7-9B73-A61AA77F439F}" presName="sibTrans" presStyleLbl="sibTrans2D1" presStyleIdx="2" presStyleCnt="5"/>
      <dgm:spPr/>
      <dgm:t>
        <a:bodyPr/>
        <a:lstStyle/>
        <a:p>
          <a:endParaRPr lang="nl-NL"/>
        </a:p>
      </dgm:t>
    </dgm:pt>
    <dgm:pt modelId="{487AC377-CF15-4CD5-BE7F-79B528C56B71}" type="pres">
      <dgm:prSet presAssocID="{269BEEA4-B366-4CF7-9B73-A61AA77F439F}" presName="connectorText" presStyleLbl="sibTrans2D1" presStyleIdx="2" presStyleCnt="5"/>
      <dgm:spPr/>
      <dgm:t>
        <a:bodyPr/>
        <a:lstStyle/>
        <a:p>
          <a:endParaRPr lang="nl-NL"/>
        </a:p>
      </dgm:t>
    </dgm:pt>
    <dgm:pt modelId="{78D312A4-D6AC-458D-A0E2-90271CDBDE99}" type="pres">
      <dgm:prSet presAssocID="{BD0D5A6C-B59A-448F-A760-4ABD9579C8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61BCE-BE3D-4E8F-ACA2-65B718F1C711}" type="pres">
      <dgm:prSet presAssocID="{C090BFEC-A008-481D-B130-034A6D97EEDB}" presName="sibTrans" presStyleLbl="sibTrans2D1" presStyleIdx="3" presStyleCnt="5"/>
      <dgm:spPr/>
      <dgm:t>
        <a:bodyPr/>
        <a:lstStyle/>
        <a:p>
          <a:endParaRPr lang="nl-NL"/>
        </a:p>
      </dgm:t>
    </dgm:pt>
    <dgm:pt modelId="{952986B7-C2B8-4874-99F6-57DBCE68C4D8}" type="pres">
      <dgm:prSet presAssocID="{C090BFEC-A008-481D-B130-034A6D97EEDB}" presName="connectorText" presStyleLbl="sibTrans2D1" presStyleIdx="3" presStyleCnt="5"/>
      <dgm:spPr/>
      <dgm:t>
        <a:bodyPr/>
        <a:lstStyle/>
        <a:p>
          <a:endParaRPr lang="nl-NL"/>
        </a:p>
      </dgm:t>
    </dgm:pt>
    <dgm:pt modelId="{E4EE5AEC-A2F6-4B17-B245-70CCEDDA3BE8}" type="pres">
      <dgm:prSet presAssocID="{B5197AE7-DDC3-4196-A188-75EE5EA6C3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288B1F-DE50-4FB8-ADBF-8AB0342B94A6}" type="pres">
      <dgm:prSet presAssocID="{41F41028-A4F2-4685-AFD0-90F2AEC5CA93}" presName="sibTrans" presStyleLbl="sibTrans2D1" presStyleIdx="4" presStyleCnt="5"/>
      <dgm:spPr/>
      <dgm:t>
        <a:bodyPr/>
        <a:lstStyle/>
        <a:p>
          <a:endParaRPr lang="nl-NL"/>
        </a:p>
      </dgm:t>
    </dgm:pt>
    <dgm:pt modelId="{2C30EED2-2CD2-4C2E-8D48-DC597B79E81E}" type="pres">
      <dgm:prSet presAssocID="{41F41028-A4F2-4685-AFD0-90F2AEC5CA93}" presName="connectorText" presStyleLbl="sibTrans2D1" presStyleIdx="4" presStyleCnt="5"/>
      <dgm:spPr/>
      <dgm:t>
        <a:bodyPr/>
        <a:lstStyle/>
        <a:p>
          <a:endParaRPr lang="nl-NL"/>
        </a:p>
      </dgm:t>
    </dgm:pt>
    <dgm:pt modelId="{60C42A3E-0130-4E30-99A3-48A557129D11}" type="pres">
      <dgm:prSet presAssocID="{5201573A-8232-4382-82ED-0F646FF9D5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1C0F06B-377B-4FC0-98C6-5D9841B64DC8}" type="presOf" srcId="{C090BFEC-A008-481D-B130-034A6D97EEDB}" destId="{952986B7-C2B8-4874-99F6-57DBCE68C4D8}" srcOrd="1" destOrd="0" presId="urn:microsoft.com/office/officeart/2005/8/layout/process2"/>
    <dgm:cxn modelId="{92CA1F2B-51EC-4673-B6A7-F75DB08B69F0}" type="presOf" srcId="{41F41028-A4F2-4685-AFD0-90F2AEC5CA93}" destId="{09288B1F-DE50-4FB8-ADBF-8AB0342B94A6}" srcOrd="0" destOrd="0" presId="urn:microsoft.com/office/officeart/2005/8/layout/process2"/>
    <dgm:cxn modelId="{B18F817A-45DE-4845-9A6B-D914AA49FC33}" srcId="{CEEAFB0C-BA28-472B-A9F2-4D92E7F6032C}" destId="{DB1EB3EC-E441-4B15-AB07-3DEABD609023}" srcOrd="0" destOrd="0" parTransId="{0ACE99F7-7013-4814-9CFA-99849660E6C2}" sibTransId="{C5186243-D523-4EFE-99DC-9B309A8463D8}"/>
    <dgm:cxn modelId="{78780344-CDAF-4C44-A6FE-FA53A834BE06}" type="presOf" srcId="{C090BFEC-A008-481D-B130-034A6D97EEDB}" destId="{10761BCE-BE3D-4E8F-ACA2-65B718F1C711}" srcOrd="0" destOrd="0" presId="urn:microsoft.com/office/officeart/2005/8/layout/process2"/>
    <dgm:cxn modelId="{7B8386B5-05F5-4AD0-AC10-D748C96D50EF}" type="presOf" srcId="{CEEAFB0C-BA28-472B-A9F2-4D92E7F6032C}" destId="{45DE5EAB-A9C2-47BE-B4BD-5569516BFC41}" srcOrd="0" destOrd="0" presId="urn:microsoft.com/office/officeart/2005/8/layout/process2"/>
    <dgm:cxn modelId="{A09DEB3E-0C4F-4916-B07B-F4BFDF811F94}" srcId="{CEEAFB0C-BA28-472B-A9F2-4D92E7F6032C}" destId="{5201573A-8232-4382-82ED-0F646FF9D59D}" srcOrd="5" destOrd="0" parTransId="{01F0276D-89ED-405C-BA6D-9EFEA923005E}" sibTransId="{19890A0D-730E-4CB7-9614-1E4B26B1E892}"/>
    <dgm:cxn modelId="{008E5F6E-03C4-4838-89FA-FF82DEAAA1FD}" type="presOf" srcId="{5201573A-8232-4382-82ED-0F646FF9D59D}" destId="{60C42A3E-0130-4E30-99A3-48A557129D11}" srcOrd="0" destOrd="0" presId="urn:microsoft.com/office/officeart/2005/8/layout/process2"/>
    <dgm:cxn modelId="{C35AB7FA-D8A2-4BBA-B54C-0D9093C2551B}" type="presOf" srcId="{BD0D5A6C-B59A-448F-A760-4ABD9579C872}" destId="{78D312A4-D6AC-458D-A0E2-90271CDBDE99}" srcOrd="0" destOrd="0" presId="urn:microsoft.com/office/officeart/2005/8/layout/process2"/>
    <dgm:cxn modelId="{BAD5BDD7-4245-4F73-9B47-E0D5420D5094}" type="presOf" srcId="{C5186243-D523-4EFE-99DC-9B309A8463D8}" destId="{9F5217D0-FE54-4FE0-9B1B-DC40C635D909}" srcOrd="0" destOrd="0" presId="urn:microsoft.com/office/officeart/2005/8/layout/process2"/>
    <dgm:cxn modelId="{AF5BA6B8-560F-4038-B070-0ACC4FEA8F1F}" type="presOf" srcId="{269BEEA4-B366-4CF7-9B73-A61AA77F439F}" destId="{6AD6A309-8814-4114-A393-C7C972DCB98D}" srcOrd="0" destOrd="0" presId="urn:microsoft.com/office/officeart/2005/8/layout/process2"/>
    <dgm:cxn modelId="{1BE3CB4F-52D9-48E8-91AC-7C5F4257D3B0}" type="presOf" srcId="{269BEEA4-B366-4CF7-9B73-A61AA77F439F}" destId="{487AC377-CF15-4CD5-BE7F-79B528C56B71}" srcOrd="1" destOrd="0" presId="urn:microsoft.com/office/officeart/2005/8/layout/process2"/>
    <dgm:cxn modelId="{79D26839-4661-4368-ABBD-BBC23184432E}" srcId="{CEEAFB0C-BA28-472B-A9F2-4D92E7F6032C}" destId="{C12E8959-5F95-4D4A-B835-3BB743A1AD79}" srcOrd="2" destOrd="0" parTransId="{7C1E5025-BE62-43B5-A4E0-422B01735748}" sibTransId="{269BEEA4-B366-4CF7-9B73-A61AA77F439F}"/>
    <dgm:cxn modelId="{BD774C8B-2F3C-4D9B-AB53-614B5F3D354F}" type="presOf" srcId="{99E6CFBB-250E-44BA-A998-33C8C89B7F91}" destId="{69D426A6-3892-42D8-B4E2-7C01ADA6F323}" srcOrd="0" destOrd="0" presId="urn:microsoft.com/office/officeart/2005/8/layout/process2"/>
    <dgm:cxn modelId="{11F28718-4D07-4105-ACA1-2AB8ACA2F9C7}" srcId="{CEEAFB0C-BA28-472B-A9F2-4D92E7F6032C}" destId="{99E6CFBB-250E-44BA-A998-33C8C89B7F91}" srcOrd="1" destOrd="0" parTransId="{EC104660-F9BE-4A8A-BFEB-3F1A8C25D186}" sibTransId="{5A923A8A-AD41-4E35-99E3-C0C11C4B21CC}"/>
    <dgm:cxn modelId="{61B1AB0A-3765-4AC3-9BF5-755B53FB8809}" type="presOf" srcId="{41F41028-A4F2-4685-AFD0-90F2AEC5CA93}" destId="{2C30EED2-2CD2-4C2E-8D48-DC597B79E81E}" srcOrd="1" destOrd="0" presId="urn:microsoft.com/office/officeart/2005/8/layout/process2"/>
    <dgm:cxn modelId="{91065EEF-F114-4412-994A-12E192D96AE0}" type="presOf" srcId="{C12E8959-5F95-4D4A-B835-3BB743A1AD79}" destId="{A988EBBE-15E6-44E0-83EA-FC043EF55393}" srcOrd="0" destOrd="0" presId="urn:microsoft.com/office/officeart/2005/8/layout/process2"/>
    <dgm:cxn modelId="{3441A07B-47CB-486A-8318-D10AF75A8024}" type="presOf" srcId="{DB1EB3EC-E441-4B15-AB07-3DEABD609023}" destId="{5879C933-331E-4350-B8D6-951DF2294CCB}" srcOrd="0" destOrd="0" presId="urn:microsoft.com/office/officeart/2005/8/layout/process2"/>
    <dgm:cxn modelId="{156F1898-EF6E-4F43-9462-C3EC96BF3337}" srcId="{CEEAFB0C-BA28-472B-A9F2-4D92E7F6032C}" destId="{BD0D5A6C-B59A-448F-A760-4ABD9579C872}" srcOrd="3" destOrd="0" parTransId="{F6072141-88CA-491E-A9F3-73D38F36B7C5}" sibTransId="{C090BFEC-A008-481D-B130-034A6D97EEDB}"/>
    <dgm:cxn modelId="{2B1A9F7A-0867-4A6C-B8E7-5A5E7CD801C3}" type="presOf" srcId="{5A923A8A-AD41-4E35-99E3-C0C11C4B21CC}" destId="{60B868D8-04D9-4760-9E02-4BF0C838E2CA}" srcOrd="1" destOrd="0" presId="urn:microsoft.com/office/officeart/2005/8/layout/process2"/>
    <dgm:cxn modelId="{372A8F26-F783-4652-91D9-719AAC00DD13}" srcId="{CEEAFB0C-BA28-472B-A9F2-4D92E7F6032C}" destId="{B5197AE7-DDC3-4196-A188-75EE5EA6C321}" srcOrd="4" destOrd="0" parTransId="{884B6D5B-179B-49F0-836C-EAF02F7326BD}" sibTransId="{41F41028-A4F2-4685-AFD0-90F2AEC5CA93}"/>
    <dgm:cxn modelId="{00EEB2D9-171C-4F4F-98A6-BFC0C2AF7D89}" type="presOf" srcId="{5A923A8A-AD41-4E35-99E3-C0C11C4B21CC}" destId="{56E73949-807B-4386-8BEA-9A491EBBD79F}" srcOrd="0" destOrd="0" presId="urn:microsoft.com/office/officeart/2005/8/layout/process2"/>
    <dgm:cxn modelId="{C5419060-8207-498A-B62C-556408E0633F}" type="presOf" srcId="{C5186243-D523-4EFE-99DC-9B309A8463D8}" destId="{0D0FA305-F3F9-4839-88C0-56FD21D74531}" srcOrd="1" destOrd="0" presId="urn:microsoft.com/office/officeart/2005/8/layout/process2"/>
    <dgm:cxn modelId="{53ACC394-27C4-4F7F-B402-95230E822FD1}" type="presOf" srcId="{B5197AE7-DDC3-4196-A188-75EE5EA6C321}" destId="{E4EE5AEC-A2F6-4B17-B245-70CCEDDA3BE8}" srcOrd="0" destOrd="0" presId="urn:microsoft.com/office/officeart/2005/8/layout/process2"/>
    <dgm:cxn modelId="{62CFF329-5FA1-4E04-9335-4AF2917D0D54}" type="presParOf" srcId="{45DE5EAB-A9C2-47BE-B4BD-5569516BFC41}" destId="{5879C933-331E-4350-B8D6-951DF2294CCB}" srcOrd="0" destOrd="0" presId="urn:microsoft.com/office/officeart/2005/8/layout/process2"/>
    <dgm:cxn modelId="{FE777460-5B6D-47EB-A555-F9F3763347E5}" type="presParOf" srcId="{45DE5EAB-A9C2-47BE-B4BD-5569516BFC41}" destId="{9F5217D0-FE54-4FE0-9B1B-DC40C635D909}" srcOrd="1" destOrd="0" presId="urn:microsoft.com/office/officeart/2005/8/layout/process2"/>
    <dgm:cxn modelId="{F654052D-BA8B-4F31-B544-DEC86ECA87CF}" type="presParOf" srcId="{9F5217D0-FE54-4FE0-9B1B-DC40C635D909}" destId="{0D0FA305-F3F9-4839-88C0-56FD21D74531}" srcOrd="0" destOrd="0" presId="urn:microsoft.com/office/officeart/2005/8/layout/process2"/>
    <dgm:cxn modelId="{7A150162-B000-427F-A85B-21F918C703C0}" type="presParOf" srcId="{45DE5EAB-A9C2-47BE-B4BD-5569516BFC41}" destId="{69D426A6-3892-42D8-B4E2-7C01ADA6F323}" srcOrd="2" destOrd="0" presId="urn:microsoft.com/office/officeart/2005/8/layout/process2"/>
    <dgm:cxn modelId="{83DFE933-B942-4959-B097-1BC7212C3427}" type="presParOf" srcId="{45DE5EAB-A9C2-47BE-B4BD-5569516BFC41}" destId="{56E73949-807B-4386-8BEA-9A491EBBD79F}" srcOrd="3" destOrd="0" presId="urn:microsoft.com/office/officeart/2005/8/layout/process2"/>
    <dgm:cxn modelId="{E9E864FB-06AD-47F9-B2B1-491F3F4D17AE}" type="presParOf" srcId="{56E73949-807B-4386-8BEA-9A491EBBD79F}" destId="{60B868D8-04D9-4760-9E02-4BF0C838E2CA}" srcOrd="0" destOrd="0" presId="urn:microsoft.com/office/officeart/2005/8/layout/process2"/>
    <dgm:cxn modelId="{CFF54FA2-CA2C-42FB-A4B2-8705C88C4F9E}" type="presParOf" srcId="{45DE5EAB-A9C2-47BE-B4BD-5569516BFC41}" destId="{A988EBBE-15E6-44E0-83EA-FC043EF55393}" srcOrd="4" destOrd="0" presId="urn:microsoft.com/office/officeart/2005/8/layout/process2"/>
    <dgm:cxn modelId="{2F36C9C0-0840-4250-AA50-B150A0B652F2}" type="presParOf" srcId="{45DE5EAB-A9C2-47BE-B4BD-5569516BFC41}" destId="{6AD6A309-8814-4114-A393-C7C972DCB98D}" srcOrd="5" destOrd="0" presId="urn:microsoft.com/office/officeart/2005/8/layout/process2"/>
    <dgm:cxn modelId="{D7BF5B74-6E8D-4A4A-872A-52B1390029D4}" type="presParOf" srcId="{6AD6A309-8814-4114-A393-C7C972DCB98D}" destId="{487AC377-CF15-4CD5-BE7F-79B528C56B71}" srcOrd="0" destOrd="0" presId="urn:microsoft.com/office/officeart/2005/8/layout/process2"/>
    <dgm:cxn modelId="{85D25541-F81B-4731-80B0-E93B171F237E}" type="presParOf" srcId="{45DE5EAB-A9C2-47BE-B4BD-5569516BFC41}" destId="{78D312A4-D6AC-458D-A0E2-90271CDBDE99}" srcOrd="6" destOrd="0" presId="urn:microsoft.com/office/officeart/2005/8/layout/process2"/>
    <dgm:cxn modelId="{A7793F24-E8A7-4A7E-9D25-B6E8694CF766}" type="presParOf" srcId="{45DE5EAB-A9C2-47BE-B4BD-5569516BFC41}" destId="{10761BCE-BE3D-4E8F-ACA2-65B718F1C711}" srcOrd="7" destOrd="0" presId="urn:microsoft.com/office/officeart/2005/8/layout/process2"/>
    <dgm:cxn modelId="{D0712A8F-B735-498D-9464-F8E34C0A9F6E}" type="presParOf" srcId="{10761BCE-BE3D-4E8F-ACA2-65B718F1C711}" destId="{952986B7-C2B8-4874-99F6-57DBCE68C4D8}" srcOrd="0" destOrd="0" presId="urn:microsoft.com/office/officeart/2005/8/layout/process2"/>
    <dgm:cxn modelId="{5C0CBA17-C635-4A44-91B2-0C4CEFCC1097}" type="presParOf" srcId="{45DE5EAB-A9C2-47BE-B4BD-5569516BFC41}" destId="{E4EE5AEC-A2F6-4B17-B245-70CCEDDA3BE8}" srcOrd="8" destOrd="0" presId="urn:microsoft.com/office/officeart/2005/8/layout/process2"/>
    <dgm:cxn modelId="{F9CD370A-6543-4241-9355-A9C384B49BBA}" type="presParOf" srcId="{45DE5EAB-A9C2-47BE-B4BD-5569516BFC41}" destId="{09288B1F-DE50-4FB8-ADBF-8AB0342B94A6}" srcOrd="9" destOrd="0" presId="urn:microsoft.com/office/officeart/2005/8/layout/process2"/>
    <dgm:cxn modelId="{D9D5548B-8C0D-419D-B413-41D6927C5CCF}" type="presParOf" srcId="{09288B1F-DE50-4FB8-ADBF-8AB0342B94A6}" destId="{2C30EED2-2CD2-4C2E-8D48-DC597B79E81E}" srcOrd="0" destOrd="0" presId="urn:microsoft.com/office/officeart/2005/8/layout/process2"/>
    <dgm:cxn modelId="{6E70D065-EC78-4D91-83AC-2DA083D40945}" type="presParOf" srcId="{45DE5EAB-A9C2-47BE-B4BD-5569516BFC41}" destId="{60C42A3E-0130-4E30-99A3-48A557129D1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AAC33-6072-4965-A431-0477CEE2F1E9}">
      <dsp:nvSpPr>
        <dsp:cNvPr id="0" name=""/>
        <dsp:cNvSpPr/>
      </dsp:nvSpPr>
      <dsp:spPr>
        <a:xfrm>
          <a:off x="1" y="32458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share </a:t>
          </a:r>
          <a:r>
            <a:rPr lang="nl-NL" sz="2200" kern="1200" dirty="0" err="1" smtClean="0"/>
            <a:t>experiences</a:t>
          </a:r>
          <a:endParaRPr lang="nl-NL" sz="2200" kern="1200" dirty="0"/>
        </a:p>
      </dsp:txBody>
      <dsp:txXfrm>
        <a:off x="28143" y="60600"/>
        <a:ext cx="1545106" cy="904550"/>
      </dsp:txXfrm>
    </dsp:sp>
    <dsp:sp modelId="{90355915-ED0D-43E7-866F-08CF0C5AF0B3}">
      <dsp:nvSpPr>
        <dsp:cNvPr id="0" name=""/>
        <dsp:cNvSpPr/>
      </dsp:nvSpPr>
      <dsp:spPr>
        <a:xfrm>
          <a:off x="1742314" y="314303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1742314" y="393732"/>
        <a:ext cx="237646" cy="238286"/>
      </dsp:txXfrm>
    </dsp:sp>
    <dsp:sp modelId="{5DE955E0-C62F-4F14-9AFE-DC7C1CC6C6D7}">
      <dsp:nvSpPr>
        <dsp:cNvPr id="0" name=""/>
        <dsp:cNvSpPr/>
      </dsp:nvSpPr>
      <dsp:spPr>
        <a:xfrm>
          <a:off x="2241948" y="32458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learn</a:t>
          </a:r>
          <a:r>
            <a:rPr lang="nl-NL" sz="2200" kern="1200" dirty="0" smtClean="0"/>
            <a:t> </a:t>
          </a:r>
          <a:r>
            <a:rPr lang="nl-NL" sz="2200" kern="1200" dirty="0" err="1" smtClean="0"/>
            <a:t>language</a:t>
          </a:r>
          <a:endParaRPr lang="nl-NL" sz="2200" kern="1200" dirty="0"/>
        </a:p>
      </dsp:txBody>
      <dsp:txXfrm>
        <a:off x="2270090" y="60600"/>
        <a:ext cx="1545106" cy="904550"/>
      </dsp:txXfrm>
    </dsp:sp>
    <dsp:sp modelId="{477B29B7-C5A6-4F1C-A9A9-6260AB41BD69}">
      <dsp:nvSpPr>
        <dsp:cNvPr id="0" name=""/>
        <dsp:cNvSpPr/>
      </dsp:nvSpPr>
      <dsp:spPr>
        <a:xfrm rot="21599223">
          <a:off x="3986529" y="314051"/>
          <a:ext cx="344960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3986529" y="393492"/>
        <a:ext cx="241472" cy="238286"/>
      </dsp:txXfrm>
    </dsp:sp>
    <dsp:sp modelId="{40E13024-5CFD-40A9-8435-7FCE11A2889C}">
      <dsp:nvSpPr>
        <dsp:cNvPr id="0" name=""/>
        <dsp:cNvSpPr/>
      </dsp:nvSpPr>
      <dsp:spPr>
        <a:xfrm>
          <a:off x="4494207" y="31949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role</a:t>
          </a:r>
          <a:r>
            <a:rPr lang="nl-NL" sz="2200" kern="1200" dirty="0" smtClean="0"/>
            <a:t> </a:t>
          </a:r>
          <a:r>
            <a:rPr lang="nl-NL" sz="2200" kern="1200" dirty="0" err="1" smtClean="0"/>
            <a:t>play</a:t>
          </a:r>
          <a:endParaRPr lang="nl-NL" sz="2200" kern="1200" dirty="0"/>
        </a:p>
      </dsp:txBody>
      <dsp:txXfrm>
        <a:off x="4522349" y="60091"/>
        <a:ext cx="1545106" cy="904550"/>
      </dsp:txXfrm>
    </dsp:sp>
    <dsp:sp modelId="{FF1F990E-8EEE-4263-AAAE-C047898D6E5D}">
      <dsp:nvSpPr>
        <dsp:cNvPr id="0" name=""/>
        <dsp:cNvSpPr/>
      </dsp:nvSpPr>
      <dsp:spPr>
        <a:xfrm rot="5422132">
          <a:off x="5119922" y="1105128"/>
          <a:ext cx="339771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 rot="-5400000">
        <a:off x="5170993" y="1133816"/>
        <a:ext cx="238286" cy="237840"/>
      </dsp:txXfrm>
    </dsp:sp>
    <dsp:sp modelId="{F682735E-57BA-4D63-8934-75C90F4944C3}">
      <dsp:nvSpPr>
        <dsp:cNvPr id="0" name=""/>
        <dsp:cNvSpPr/>
      </dsp:nvSpPr>
      <dsp:spPr>
        <a:xfrm>
          <a:off x="4483894" y="1633849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peer support</a:t>
          </a:r>
          <a:endParaRPr lang="nl-NL" sz="2200" kern="1200" dirty="0"/>
        </a:p>
      </dsp:txBody>
      <dsp:txXfrm>
        <a:off x="4512036" y="1661991"/>
        <a:ext cx="1545106" cy="904550"/>
      </dsp:txXfrm>
    </dsp:sp>
    <dsp:sp modelId="{8791EA49-55F7-4B91-BAD3-C25B1242C71E}">
      <dsp:nvSpPr>
        <dsp:cNvPr id="0" name=""/>
        <dsp:cNvSpPr/>
      </dsp:nvSpPr>
      <dsp:spPr>
        <a:xfrm rot="10800000">
          <a:off x="4003477" y="1915694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 rot="10800000">
        <a:off x="4105325" y="1995123"/>
        <a:ext cx="237646" cy="238286"/>
      </dsp:txXfrm>
    </dsp:sp>
    <dsp:sp modelId="{54B6F1E1-A7FE-41B6-890B-F662B3252E80}">
      <dsp:nvSpPr>
        <dsp:cNvPr id="0" name=""/>
        <dsp:cNvSpPr/>
      </dsp:nvSpPr>
      <dsp:spPr>
        <a:xfrm>
          <a:off x="2241948" y="1633849"/>
          <a:ext cx="1601390" cy="9608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err="1" smtClean="0"/>
            <a:t>practice</a:t>
          </a:r>
          <a:endParaRPr lang="nl-NL" sz="2200" kern="1200" dirty="0"/>
        </a:p>
      </dsp:txBody>
      <dsp:txXfrm>
        <a:off x="2270090" y="1661991"/>
        <a:ext cx="1545106" cy="904550"/>
      </dsp:txXfrm>
    </dsp:sp>
    <dsp:sp modelId="{C069BB7D-3006-4D13-B9FE-CB00E139E77C}">
      <dsp:nvSpPr>
        <dsp:cNvPr id="0" name=""/>
        <dsp:cNvSpPr/>
      </dsp:nvSpPr>
      <dsp:spPr>
        <a:xfrm rot="10800000">
          <a:off x="1761530" y="1915694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 rot="10800000">
        <a:off x="1863378" y="1995123"/>
        <a:ext cx="237646" cy="238286"/>
      </dsp:txXfrm>
    </dsp:sp>
    <dsp:sp modelId="{82C8D270-EC63-4C33-9826-2F7BC5693DC8}">
      <dsp:nvSpPr>
        <dsp:cNvPr id="0" name=""/>
        <dsp:cNvSpPr/>
      </dsp:nvSpPr>
      <dsp:spPr>
        <a:xfrm>
          <a:off x="1" y="1633849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share &amp; </a:t>
          </a:r>
          <a:r>
            <a:rPr lang="nl-NL" sz="2200" kern="1200" dirty="0" err="1" smtClean="0"/>
            <a:t>solve</a:t>
          </a:r>
          <a:endParaRPr lang="nl-NL" sz="2200" kern="1200" dirty="0"/>
        </a:p>
      </dsp:txBody>
      <dsp:txXfrm>
        <a:off x="28143" y="1661991"/>
        <a:ext cx="1545106" cy="904550"/>
      </dsp:txXfrm>
    </dsp:sp>
    <dsp:sp modelId="{3965EC91-DDC3-41F9-9865-1497978C9F8B}">
      <dsp:nvSpPr>
        <dsp:cNvPr id="0" name=""/>
        <dsp:cNvSpPr/>
      </dsp:nvSpPr>
      <dsp:spPr>
        <a:xfrm rot="2043466">
          <a:off x="1667879" y="2706781"/>
          <a:ext cx="606209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700" kern="1200"/>
        </a:p>
      </dsp:txBody>
      <dsp:txXfrm>
        <a:off x="1678097" y="2752848"/>
        <a:ext cx="487066" cy="238286"/>
      </dsp:txXfrm>
    </dsp:sp>
    <dsp:sp modelId="{C65CB434-A36D-4F9B-912D-F7B9CD9A324A}">
      <dsp:nvSpPr>
        <dsp:cNvPr id="0" name=""/>
        <dsp:cNvSpPr/>
      </dsp:nvSpPr>
      <dsp:spPr>
        <a:xfrm>
          <a:off x="1" y="3235240"/>
          <a:ext cx="6095997" cy="796301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b="1" kern="1200" dirty="0" err="1" smtClean="0">
              <a:solidFill>
                <a:schemeClr val="tx1"/>
              </a:solidFill>
            </a:rPr>
            <a:t>participation</a:t>
          </a:r>
          <a:r>
            <a:rPr lang="nl-NL" sz="2200" b="1" kern="1200" dirty="0" smtClean="0">
              <a:solidFill>
                <a:schemeClr val="tx1"/>
              </a:solidFill>
            </a:rPr>
            <a:t> &amp; </a:t>
          </a:r>
          <a:r>
            <a:rPr lang="nl-NL" sz="2200" b="1" kern="1200" dirty="0" err="1" smtClean="0">
              <a:solidFill>
                <a:schemeClr val="tx1"/>
              </a:solidFill>
            </a:rPr>
            <a:t>language</a:t>
          </a:r>
          <a:r>
            <a:rPr lang="nl-NL" sz="2200" b="1" kern="1200" dirty="0" smtClean="0">
              <a:solidFill>
                <a:schemeClr val="tx1"/>
              </a:solidFill>
            </a:rPr>
            <a:t> </a:t>
          </a:r>
          <a:r>
            <a:rPr lang="nl-NL" sz="2200" b="1" kern="1200" dirty="0" err="1" smtClean="0">
              <a:solidFill>
                <a:schemeClr val="tx1"/>
              </a:solidFill>
            </a:rPr>
            <a:t>acquisition</a:t>
          </a:r>
          <a:endParaRPr lang="nl-NL" sz="2200" b="1" kern="1200" dirty="0">
            <a:solidFill>
              <a:schemeClr val="tx1"/>
            </a:solidFill>
          </a:endParaRPr>
        </a:p>
      </dsp:txBody>
      <dsp:txXfrm>
        <a:off x="23324" y="3258563"/>
        <a:ext cx="6049351" cy="749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83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2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BE0B-855E-49EB-8772-F3B00BDBC2D2}" type="datetime1">
              <a:rPr lang="nl-NL" smtClean="0"/>
              <a:t>31-3-2016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E9B3-4A63-4417-966E-E830EEAC0F77}" type="datetime1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22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248E-FE76-4956-806F-A5381CDA331F}" type="datetime1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53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F898-0A42-4475-A0FC-8005BBBFFA55}" type="datetime1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7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10B84-6D2C-43EC-BF6B-BE3263C81734}" type="datetime1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5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1EE9-8D6F-4840-AE5C-E97157FB6048}" type="datetime1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59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3938-329C-4A65-84AE-5AFAF02EE4D4}" type="datetime1">
              <a:rPr lang="nl-NL" smtClean="0"/>
              <a:t>31-3-2016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9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2CFDE-24F5-4706-B6E5-6CBFB4073768}" type="datetime1">
              <a:rPr lang="nl-NL" smtClean="0"/>
              <a:t>31-3-2016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5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2E6D-5B36-4AEB-A802-D44987A7E5C4}" type="datetime1">
              <a:rPr lang="nl-NL" smtClean="0"/>
              <a:t>31-3-2016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6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AD91766-9EAA-49F0-9247-76810B5A6528}" type="datetime1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22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810E5-8F9E-4C9E-959C-98E604691474}" type="datetime1">
              <a:rPr lang="nl-NL" smtClean="0"/>
              <a:t>31-3-2016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07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09D41A-569C-4D9D-98B6-55013D96C12B}" type="datetime1">
              <a:rPr lang="nl-NL" smtClean="0"/>
              <a:t>31-3-2016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info@ideal-participation.eu" TargetMode="External"/><Relationship Id="rId4" Type="http://schemas.openxmlformats.org/officeDocument/2006/relationships/hyperlink" Target="http://www.ideal-participation.e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47176716300219" TargetMode="External"/><Relationship Id="rId2" Type="http://schemas.openxmlformats.org/officeDocument/2006/relationships/hyperlink" Target="http://ideal-participation.eu/site/handboo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mailto:info@ideal-participation.eu" TargetMode="External"/><Relationship Id="rId4" Type="http://schemas.openxmlformats.org/officeDocument/2006/relationships/hyperlink" Target="http://www.ideal-participation.eu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60894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Learning </a:t>
            </a:r>
            <a:br>
              <a:rPr lang="nl-NL" dirty="0" smtClean="0"/>
            </a:b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matters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pedagogical method to support low educated migrants in their social integration in Western countries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0801" r="32675" b="16400"/>
          <a:stretch/>
        </p:blipFill>
        <p:spPr>
          <a:xfrm>
            <a:off x="5868144" y="1124744"/>
            <a:ext cx="3046491" cy="28803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14909" y="5946395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nl-NL" sz="1400" b="1" dirty="0" smtClean="0"/>
          </a:p>
          <a:p>
            <a:pPr algn="ctr">
              <a:spcBef>
                <a:spcPts val="600"/>
              </a:spcBef>
            </a:pPr>
            <a:endParaRPr lang="nl-NL" sz="1400" b="1" dirty="0"/>
          </a:p>
          <a:p>
            <a:pPr algn="ctr">
              <a:spcBef>
                <a:spcPts val="600"/>
              </a:spcBef>
            </a:pPr>
            <a:r>
              <a:rPr lang="nl-NL" sz="1400" b="1" dirty="0" smtClean="0"/>
              <a:t>Rogier van ’t Rood, PhD &amp; Christa Nieuwboer, PhD</a:t>
            </a:r>
            <a:endParaRPr lang="nl-NL" sz="1400" b="1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8454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https://www.conference-service.com/migrants16/pictures/banner3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75365"/>
            <a:ext cx="3491880" cy="7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IDEAL: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 err="1" smtClean="0"/>
              <a:t>Integrating</a:t>
            </a:r>
            <a:r>
              <a:rPr lang="nl-NL" sz="2000" dirty="0" smtClean="0"/>
              <a:t> </a:t>
            </a:r>
            <a:r>
              <a:rPr lang="nl-NL" sz="2000" dirty="0" err="1" smtClean="0"/>
              <a:t>Disadvantaged</a:t>
            </a:r>
            <a:r>
              <a:rPr lang="nl-NL" sz="2000" dirty="0" smtClean="0"/>
              <a:t> </a:t>
            </a:r>
            <a:r>
              <a:rPr lang="nl-NL" sz="2000" dirty="0" err="1" smtClean="0"/>
              <a:t>Ethnicities</a:t>
            </a:r>
            <a:r>
              <a:rPr lang="nl-NL" sz="2000" dirty="0" smtClean="0"/>
              <a:t> </a:t>
            </a:r>
            <a:r>
              <a:rPr lang="nl-NL" sz="2000" dirty="0" err="1" smtClean="0"/>
              <a:t>through</a:t>
            </a:r>
            <a:r>
              <a:rPr lang="nl-NL" sz="2000" dirty="0" smtClean="0"/>
              <a:t> Adult Learning</a:t>
            </a:r>
            <a:endParaRPr lang="nl-NL" sz="200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10</a:t>
            </a:fld>
            <a:endParaRPr lang="nl-NL"/>
          </a:p>
        </p:txBody>
      </p:sp>
      <p:graphicFrame>
        <p:nvGraphicFramePr>
          <p:cNvPr id="4" name="Tijdelijke aanduiding voor inhoud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89693"/>
              </p:ext>
            </p:extLst>
          </p:nvPr>
        </p:nvGraphicFramePr>
        <p:xfrm>
          <a:off x="539552" y="1906371"/>
          <a:ext cx="3384376" cy="4235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299"/>
                <a:gridCol w="1088941"/>
                <a:gridCol w="1224136"/>
              </a:tblGrid>
              <a:tr h="232991">
                <a:tc gridSpan="3">
                  <a:txBody>
                    <a:bodyPr/>
                    <a:lstStyle/>
                    <a:p>
                      <a:r>
                        <a:rPr lang="nl-NL" dirty="0" smtClean="0"/>
                        <a:t>Language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acquisition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sz="1100" b="0" baseline="0" dirty="0" smtClean="0"/>
                        <a:t>(CEFR levels)</a:t>
                      </a:r>
                      <a:endParaRPr lang="nl-NL" sz="1100" b="0" dirty="0"/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Baseline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Final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Score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A1+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+0.5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523357"/>
              </p:ext>
            </p:extLst>
          </p:nvPr>
        </p:nvGraphicFramePr>
        <p:xfrm>
          <a:off x="5220072" y="1901737"/>
          <a:ext cx="3312369" cy="423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472"/>
                <a:gridCol w="1081166"/>
                <a:gridCol w="1177731"/>
              </a:tblGrid>
              <a:tr h="2748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Levels of participation</a:t>
                      </a:r>
                      <a:endParaRPr lang="nl-NL" sz="180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Baseline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Final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Score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+2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+2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  <a:tr h="232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nl-NL" sz="1100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+1</a:t>
                      </a:r>
                      <a:endParaRPr lang="nl-NL" sz="1100" dirty="0">
                        <a:effectLst/>
                        <a:latin typeface="Calibri"/>
                      </a:endParaRPr>
                    </a:p>
                  </a:txBody>
                  <a:tcPr marL="44450" marR="4445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3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Method: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matters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11</a:t>
            </a:fld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5"/>
          <a:stretch/>
        </p:blipFill>
        <p:spPr bwMode="auto">
          <a:xfrm>
            <a:off x="1403648" y="1695310"/>
            <a:ext cx="5832648" cy="439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ige toelichting 6"/>
          <p:cNvSpPr/>
          <p:nvPr/>
        </p:nvSpPr>
        <p:spPr>
          <a:xfrm>
            <a:off x="4860032" y="0"/>
            <a:ext cx="3995936" cy="100261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…</a:t>
            </a:r>
            <a:r>
              <a:rPr lang="nl-NL" sz="4000" dirty="0" err="1" smtClean="0"/>
              <a:t>to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learners</a:t>
            </a:r>
            <a:r>
              <a:rPr lang="nl-NL" sz="4000" dirty="0" smtClean="0"/>
              <a:t>!</a:t>
            </a:r>
            <a:endParaRPr lang="nl-NL" sz="4000" dirty="0"/>
          </a:p>
        </p:txBody>
      </p:sp>
      <p:sp>
        <p:nvSpPr>
          <p:cNvPr id="8" name="Rechthoekige toelichting 7"/>
          <p:cNvSpPr/>
          <p:nvPr/>
        </p:nvSpPr>
        <p:spPr>
          <a:xfrm>
            <a:off x="2267744" y="188640"/>
            <a:ext cx="2376264" cy="813974"/>
          </a:xfrm>
          <a:prstGeom prst="wedge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 smtClean="0"/>
              <a:t>Not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us</a:t>
            </a:r>
            <a:r>
              <a:rPr lang="nl-NL" sz="2400" b="1" dirty="0" smtClean="0"/>
              <a:t>…, but: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9129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Method: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12</a:t>
            </a:fld>
            <a:endParaRPr lang="nl-N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6607064"/>
              </p:ext>
            </p:extLst>
          </p:nvPr>
        </p:nvGraphicFramePr>
        <p:xfrm>
          <a:off x="1525190" y="18457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13</a:t>
            </a:fld>
            <a:endParaRPr lang="nl-N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7705238"/>
              </p:ext>
            </p:extLst>
          </p:nvPr>
        </p:nvGraphicFramePr>
        <p:xfrm>
          <a:off x="1525190" y="18457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4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: Health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14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974774" cy="41989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45588909"/>
              </p:ext>
            </p:extLst>
          </p:nvPr>
        </p:nvGraphicFramePr>
        <p:xfrm>
          <a:off x="2764639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0102969"/>
              </p:ext>
            </p:extLst>
          </p:nvPr>
        </p:nvGraphicFramePr>
        <p:xfrm>
          <a:off x="5364088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Gestreepte PIJL-RECHTS 9"/>
          <p:cNvSpPr/>
          <p:nvPr/>
        </p:nvSpPr>
        <p:spPr>
          <a:xfrm>
            <a:off x="5868144" y="3588792"/>
            <a:ext cx="64807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1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 smtClean="0"/>
              <a:t>Parenting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344318" cy="236984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15</a:t>
            </a:fld>
            <a:endParaRPr lang="nl-NL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7885778"/>
              </p:ext>
            </p:extLst>
          </p:nvPr>
        </p:nvGraphicFramePr>
        <p:xfrm>
          <a:off x="2915816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89851374"/>
              </p:ext>
            </p:extLst>
          </p:nvPr>
        </p:nvGraphicFramePr>
        <p:xfrm>
          <a:off x="5436096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Gestreepte PIJL-RECHTS 9"/>
          <p:cNvSpPr/>
          <p:nvPr/>
        </p:nvSpPr>
        <p:spPr>
          <a:xfrm>
            <a:off x="5968979" y="3588792"/>
            <a:ext cx="64807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7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: </a:t>
            </a:r>
            <a:r>
              <a:rPr lang="nl-NL" dirty="0" err="1"/>
              <a:t>B</a:t>
            </a:r>
            <a:r>
              <a:rPr lang="nl-NL" dirty="0" err="1" smtClean="0"/>
              <a:t>irthdays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45155"/>
            <a:ext cx="3744416" cy="2684595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16</a:t>
            </a:fld>
            <a:endParaRPr lang="nl-NL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85395684"/>
              </p:ext>
            </p:extLst>
          </p:nvPr>
        </p:nvGraphicFramePr>
        <p:xfrm>
          <a:off x="5436096" y="1844824"/>
          <a:ext cx="4392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estreepte PIJL-RECHTS 7"/>
          <p:cNvSpPr/>
          <p:nvPr/>
        </p:nvSpPr>
        <p:spPr>
          <a:xfrm>
            <a:off x="5796136" y="1841011"/>
            <a:ext cx="648072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0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r>
              <a:rPr lang="nl-NL" dirty="0"/>
              <a:t>: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90564"/>
              </p:ext>
            </p:extLst>
          </p:nvPr>
        </p:nvGraphicFramePr>
        <p:xfrm>
          <a:off x="822325" y="1846263"/>
          <a:ext cx="7543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Standard </a:t>
                      </a:r>
                      <a:r>
                        <a:rPr lang="nl-NL" dirty="0" err="1" smtClean="0"/>
                        <a:t>language</a:t>
                      </a:r>
                      <a:r>
                        <a:rPr lang="nl-NL" dirty="0" smtClean="0"/>
                        <a:t> course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IDEAL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Fixed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mindset</a:t>
                      </a:r>
                      <a:r>
                        <a:rPr lang="nl-NL" dirty="0" smtClean="0"/>
                        <a:t> on goals (tests)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Learning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process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growth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mindset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baseline="0" dirty="0" err="1" smtClean="0"/>
                        <a:t>Instructional</a:t>
                      </a:r>
                      <a:r>
                        <a:rPr lang="nl-NL" baseline="0" dirty="0" smtClean="0"/>
                        <a:t> approach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Social-constructivist</a:t>
                      </a:r>
                      <a:r>
                        <a:rPr lang="nl-NL" baseline="0" dirty="0" smtClean="0"/>
                        <a:t> approach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Teacher in L2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Role</a:t>
                      </a:r>
                      <a:r>
                        <a:rPr lang="nl-NL" baseline="0" dirty="0" smtClean="0"/>
                        <a:t> model facilitator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Teacher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centered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Emphatically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learner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centered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Heterogeneous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groups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Homogeneous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groups</a:t>
                      </a:r>
                      <a:r>
                        <a:rPr lang="nl-NL" baseline="0" dirty="0" smtClean="0"/>
                        <a:t> (e.g., </a:t>
                      </a:r>
                      <a:r>
                        <a:rPr lang="nl-NL" baseline="0" dirty="0" err="1" smtClean="0"/>
                        <a:t>women</a:t>
                      </a:r>
                      <a:r>
                        <a:rPr lang="nl-NL" baseline="0" dirty="0" smtClean="0"/>
                        <a:t>)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Static</a:t>
                      </a:r>
                      <a:r>
                        <a:rPr lang="nl-NL" dirty="0" smtClean="0"/>
                        <a:t> curriculum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Semi-</a:t>
                      </a:r>
                      <a:r>
                        <a:rPr lang="nl-NL" dirty="0" err="1" smtClean="0"/>
                        <a:t>structured</a:t>
                      </a:r>
                      <a:r>
                        <a:rPr lang="nl-NL" dirty="0" smtClean="0"/>
                        <a:t> curriculum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L2 approach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Mother</a:t>
                      </a:r>
                      <a:r>
                        <a:rPr lang="nl-NL" baseline="0" dirty="0" smtClean="0"/>
                        <a:t> tongue </a:t>
                      </a:r>
                      <a:r>
                        <a:rPr lang="nl-NL" baseline="0" dirty="0" err="1" smtClean="0"/>
                        <a:t>dual</a:t>
                      </a:r>
                      <a:r>
                        <a:rPr lang="nl-NL" baseline="0" dirty="0" smtClean="0"/>
                        <a:t> approach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Cognitive</a:t>
                      </a:r>
                      <a:r>
                        <a:rPr lang="nl-NL" dirty="0" smtClean="0"/>
                        <a:t> approach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Multi-</a:t>
                      </a:r>
                      <a:r>
                        <a:rPr lang="nl-NL" dirty="0" err="1" smtClean="0"/>
                        <a:t>sensory</a:t>
                      </a:r>
                      <a:r>
                        <a:rPr lang="nl-NL" dirty="0" smtClean="0"/>
                        <a:t> appeal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Written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materials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Creative </a:t>
                      </a:r>
                      <a:r>
                        <a:rPr lang="nl-NL" dirty="0" err="1" smtClean="0"/>
                        <a:t>didactic</a:t>
                      </a:r>
                      <a:r>
                        <a:rPr lang="nl-NL" dirty="0" smtClean="0"/>
                        <a:t> tools</a:t>
                      </a:r>
                      <a:endParaRPr lang="nl-NL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External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motivation</a:t>
                      </a:r>
                      <a:endParaRPr lang="nl-NL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Challenging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and</a:t>
                      </a:r>
                      <a:r>
                        <a:rPr lang="nl-NL" baseline="0" dirty="0" smtClean="0"/>
                        <a:t> ‘</a:t>
                      </a:r>
                      <a:r>
                        <a:rPr lang="nl-NL" baseline="0" dirty="0" err="1" smtClean="0"/>
                        <a:t>lean</a:t>
                      </a:r>
                      <a:r>
                        <a:rPr lang="nl-NL" baseline="0" dirty="0" smtClean="0"/>
                        <a:t> forward’</a:t>
                      </a:r>
                      <a:endParaRPr lang="nl-NL" dirty="0"/>
                    </a:p>
                  </a:txBody>
                  <a:tcPr marL="83820" marR="83820"/>
                </a:tc>
              </a:tr>
            </a:tbl>
          </a:graphicData>
        </a:graphic>
      </p:graphicFrame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17</a:t>
            </a:fld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283968" y="1692070"/>
            <a:ext cx="4310136" cy="4387626"/>
          </a:xfrm>
          <a:prstGeom prst="rect">
            <a:avLst/>
          </a:prstGeom>
          <a:noFill/>
          <a:ln w="76200">
            <a:solidFill>
              <a:srgbClr val="92D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5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Obstacles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migrant 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800" dirty="0" smtClean="0"/>
              <a:t>We force </a:t>
            </a:r>
            <a:r>
              <a:rPr lang="nl-NL" sz="2800" dirty="0" err="1" smtClean="0"/>
              <a:t>migrants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find</a:t>
            </a:r>
            <a:r>
              <a:rPr lang="nl-NL" sz="2800" dirty="0" smtClean="0"/>
              <a:t> a course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pay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their</a:t>
            </a:r>
            <a:r>
              <a:rPr lang="nl-NL" sz="2800" dirty="0" smtClean="0"/>
              <a:t> </a:t>
            </a:r>
            <a:r>
              <a:rPr lang="nl-NL" sz="2800" dirty="0" err="1" smtClean="0"/>
              <a:t>own</a:t>
            </a:r>
            <a:r>
              <a:rPr lang="nl-NL" sz="2800" dirty="0" smtClean="0"/>
              <a:t> </a:t>
            </a:r>
            <a:r>
              <a:rPr lang="nl-NL" sz="2800" dirty="0" err="1" smtClean="0"/>
              <a:t>education</a:t>
            </a:r>
            <a:endParaRPr lang="nl-NL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smtClean="0"/>
              <a:t>We force </a:t>
            </a:r>
            <a:r>
              <a:rPr lang="nl-NL" sz="2800" dirty="0" err="1" smtClean="0"/>
              <a:t>learning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  <a:r>
              <a:rPr lang="nl-NL" sz="2800" dirty="0" err="1" smtClean="0"/>
              <a:t>external</a:t>
            </a:r>
            <a:r>
              <a:rPr lang="nl-NL" sz="2800" dirty="0" smtClean="0"/>
              <a:t> </a:t>
            </a:r>
            <a:r>
              <a:rPr lang="nl-NL" sz="2800" dirty="0" err="1" smtClean="0"/>
              <a:t>motivation</a:t>
            </a:r>
            <a:r>
              <a:rPr lang="nl-NL" sz="2800" dirty="0" smtClean="0"/>
              <a:t>, tests, </a:t>
            </a:r>
            <a:r>
              <a:rPr lang="nl-NL" sz="2800" dirty="0" err="1" smtClean="0"/>
              <a:t>fines</a:t>
            </a:r>
            <a:r>
              <a:rPr lang="nl-NL" sz="2800" dirty="0" smtClean="0"/>
              <a:t>, </a:t>
            </a:r>
            <a:r>
              <a:rPr lang="nl-NL" sz="2800" dirty="0" err="1" smtClean="0"/>
              <a:t>expulsion</a:t>
            </a:r>
            <a:endParaRPr lang="nl-NL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800" dirty="0" smtClean="0"/>
              <a:t>We </a:t>
            </a:r>
            <a:r>
              <a:rPr lang="nl-NL" sz="2800" dirty="0" err="1" smtClean="0"/>
              <a:t>leave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 err="1" smtClean="0"/>
              <a:t>provision</a:t>
            </a:r>
            <a:r>
              <a:rPr lang="nl-NL" sz="2800" dirty="0" smtClean="0"/>
              <a:t> of courses </a:t>
            </a:r>
            <a:r>
              <a:rPr lang="nl-NL" sz="2800" dirty="0" err="1" smtClean="0"/>
              <a:t>to</a:t>
            </a:r>
            <a:r>
              <a:rPr lang="nl-NL" sz="2800" dirty="0" smtClean="0"/>
              <a:t> commercial </a:t>
            </a:r>
            <a:r>
              <a:rPr lang="nl-NL" sz="2800" dirty="0" err="1" smtClean="0"/>
              <a:t>parties</a:t>
            </a:r>
            <a:r>
              <a:rPr lang="nl-NL" sz="2800" dirty="0" smtClean="0"/>
              <a:t>, </a:t>
            </a:r>
            <a:r>
              <a:rPr lang="nl-NL" sz="2800" dirty="0" err="1" smtClean="0"/>
              <a:t>who</a:t>
            </a:r>
            <a:r>
              <a:rPr lang="nl-NL" sz="2800" dirty="0" smtClean="0"/>
              <a:t> are </a:t>
            </a:r>
            <a:r>
              <a:rPr lang="nl-NL" sz="2800" dirty="0" err="1" smtClean="0"/>
              <a:t>not</a:t>
            </a:r>
            <a:r>
              <a:rPr lang="nl-NL" sz="2800" dirty="0" smtClean="0"/>
              <a:t> </a:t>
            </a:r>
            <a:r>
              <a:rPr lang="nl-NL" sz="2800" dirty="0" err="1" smtClean="0"/>
              <a:t>interested</a:t>
            </a:r>
            <a:r>
              <a:rPr lang="nl-NL" sz="2800" dirty="0" smtClean="0"/>
              <a:t> in these ‘</a:t>
            </a:r>
            <a:r>
              <a:rPr lang="nl-NL" sz="2800" dirty="0" err="1" smtClean="0"/>
              <a:t>difficult</a:t>
            </a:r>
            <a:r>
              <a:rPr lang="nl-NL" sz="2800" dirty="0" smtClean="0"/>
              <a:t> target </a:t>
            </a:r>
            <a:r>
              <a:rPr lang="nl-NL" sz="2800" dirty="0" err="1" smtClean="0"/>
              <a:t>groups</a:t>
            </a:r>
            <a:r>
              <a:rPr lang="nl-NL" sz="2800" dirty="0" smtClean="0"/>
              <a:t>’, </a:t>
            </a:r>
            <a:r>
              <a:rPr lang="nl-NL" sz="2800" dirty="0" err="1" smtClean="0"/>
              <a:t>who</a:t>
            </a:r>
            <a:r>
              <a:rPr lang="nl-NL" sz="2800" dirty="0" smtClean="0"/>
              <a:t> do </a:t>
            </a:r>
            <a:r>
              <a:rPr lang="nl-NL" sz="2800" dirty="0" err="1" smtClean="0"/>
              <a:t>not</a:t>
            </a:r>
            <a:r>
              <a:rPr lang="nl-NL" sz="2800" dirty="0" smtClean="0"/>
              <a:t> pass </a:t>
            </a:r>
            <a:r>
              <a:rPr lang="nl-NL" sz="2800" dirty="0" err="1" smtClean="0"/>
              <a:t>exams</a:t>
            </a:r>
            <a:endParaRPr lang="nl-NL" sz="2800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4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Think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We </a:t>
            </a:r>
            <a:r>
              <a:rPr lang="nl-NL" sz="3600" dirty="0" err="1" smtClean="0"/>
              <a:t>raise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teach</a:t>
            </a:r>
            <a:r>
              <a:rPr lang="nl-NL" sz="3600" dirty="0" smtClean="0"/>
              <a:t> </a:t>
            </a:r>
            <a:r>
              <a:rPr lang="nl-NL" sz="3600" dirty="0" err="1" smtClean="0"/>
              <a:t>our</a:t>
            </a:r>
            <a:r>
              <a:rPr lang="nl-NL" sz="3600" dirty="0" smtClean="0"/>
              <a:t> </a:t>
            </a:r>
            <a:r>
              <a:rPr lang="nl-NL" sz="3600" dirty="0" err="1" smtClean="0"/>
              <a:t>children</a:t>
            </a:r>
            <a:r>
              <a:rPr lang="nl-NL" sz="3600" dirty="0" smtClean="0"/>
              <a:t> in order </a:t>
            </a:r>
            <a:r>
              <a:rPr lang="nl-NL" sz="3600" dirty="0" err="1" smtClean="0"/>
              <a:t>to</a:t>
            </a:r>
            <a:r>
              <a:rPr lang="nl-NL" sz="3600" dirty="0" smtClean="0"/>
              <a:t> </a:t>
            </a:r>
            <a:r>
              <a:rPr lang="nl-NL" sz="3600" dirty="0" err="1" smtClean="0"/>
              <a:t>become</a:t>
            </a:r>
            <a:r>
              <a:rPr lang="nl-NL" sz="3600" dirty="0" smtClean="0"/>
              <a:t> </a:t>
            </a:r>
            <a:r>
              <a:rPr lang="nl-NL" sz="3600" dirty="0" err="1" smtClean="0"/>
              <a:t>critical</a:t>
            </a:r>
            <a:r>
              <a:rPr lang="nl-NL" sz="3600" dirty="0" smtClean="0"/>
              <a:t> </a:t>
            </a:r>
            <a:r>
              <a:rPr lang="nl-NL" sz="3600" dirty="0" err="1" smtClean="0"/>
              <a:t>contributing</a:t>
            </a:r>
            <a:r>
              <a:rPr lang="nl-NL" sz="3600" dirty="0" smtClean="0"/>
              <a:t> </a:t>
            </a:r>
            <a:r>
              <a:rPr lang="nl-NL" sz="3600" dirty="0" err="1" smtClean="0"/>
              <a:t>citizens</a:t>
            </a:r>
            <a:r>
              <a:rPr lang="nl-NL" sz="3600" dirty="0" smtClean="0"/>
              <a:t>. </a:t>
            </a:r>
            <a:r>
              <a:rPr lang="nl-NL" sz="3600" dirty="0" err="1" smtClean="0"/>
              <a:t>Children’s</a:t>
            </a:r>
            <a:r>
              <a:rPr lang="nl-NL" sz="3600" dirty="0" smtClean="0"/>
              <a:t> </a:t>
            </a:r>
            <a:r>
              <a:rPr lang="nl-NL" sz="3600" dirty="0" err="1"/>
              <a:t>education</a:t>
            </a:r>
            <a:r>
              <a:rPr lang="nl-NL" sz="3600" dirty="0"/>
              <a:t> </a:t>
            </a:r>
            <a:r>
              <a:rPr lang="nl-NL" sz="3600" dirty="0" err="1"/>
              <a:t>costs</a:t>
            </a:r>
            <a:r>
              <a:rPr lang="nl-NL" sz="3600" dirty="0"/>
              <a:t> 12-16 </a:t>
            </a:r>
            <a:r>
              <a:rPr lang="nl-NL" sz="3600" dirty="0" err="1" smtClean="0"/>
              <a:t>years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€ 15-20.000</a:t>
            </a:r>
            <a:r>
              <a:rPr lang="nl-NL" sz="3600" dirty="0"/>
              <a:t> </a:t>
            </a:r>
            <a:r>
              <a:rPr lang="nl-NL" sz="3600" dirty="0" smtClean="0"/>
              <a:t>pp.</a:t>
            </a:r>
          </a:p>
          <a:p>
            <a:endParaRPr lang="nl-NL" sz="3600" dirty="0" smtClean="0"/>
          </a:p>
          <a:p>
            <a:r>
              <a:rPr lang="nl-NL" sz="3600" dirty="0" err="1" smtClean="0"/>
              <a:t>Migrants</a:t>
            </a:r>
            <a:r>
              <a:rPr lang="nl-NL" sz="3600" dirty="0" smtClean="0"/>
              <a:t> </a:t>
            </a:r>
            <a:r>
              <a:rPr lang="nl-NL" sz="3600" dirty="0" err="1" smtClean="0"/>
              <a:t>should</a:t>
            </a:r>
            <a:r>
              <a:rPr lang="nl-NL" sz="3600" dirty="0" smtClean="0"/>
              <a:t> </a:t>
            </a:r>
            <a:r>
              <a:rPr lang="nl-NL" sz="3600" dirty="0" err="1" smtClean="0"/>
              <a:t>pay</a:t>
            </a:r>
            <a:r>
              <a:rPr lang="nl-NL" sz="3600" dirty="0" smtClean="0"/>
              <a:t>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their</a:t>
            </a:r>
            <a:r>
              <a:rPr lang="nl-NL" sz="3600" dirty="0" smtClean="0"/>
              <a:t> </a:t>
            </a:r>
            <a:r>
              <a:rPr lang="nl-NL" sz="3600" dirty="0" err="1" smtClean="0"/>
              <a:t>own</a:t>
            </a:r>
            <a:r>
              <a:rPr lang="nl-NL" sz="3600" dirty="0" smtClean="0"/>
              <a:t> </a:t>
            </a:r>
            <a:r>
              <a:rPr lang="nl-NL" sz="3600" dirty="0" err="1" smtClean="0"/>
              <a:t>education</a:t>
            </a:r>
            <a:r>
              <a:rPr lang="nl-NL" sz="3600" dirty="0" smtClean="0"/>
              <a:t>…! </a:t>
            </a:r>
            <a:r>
              <a:rPr lang="nl-NL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(Dutch policy)</a:t>
            </a:r>
            <a:endParaRPr lang="nl-NL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9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Introductions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57199" y="1971114"/>
            <a:ext cx="7952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Rogier van ’t Rood, PhD</a:t>
            </a:r>
          </a:p>
          <a:p>
            <a:r>
              <a:rPr lang="nl-NL" dirty="0"/>
              <a:t>	</a:t>
            </a:r>
            <a:r>
              <a:rPr lang="nl-NL" dirty="0" smtClean="0"/>
              <a:t>University researcher &amp; </a:t>
            </a:r>
            <a:r>
              <a:rPr lang="nl-NL" dirty="0" err="1" smtClean="0"/>
              <a:t>lecturer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/>
              <a:t>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context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Utrecht University</a:t>
            </a:r>
          </a:p>
          <a:p>
            <a:r>
              <a:rPr lang="nl-NL" dirty="0"/>
              <a:t>	</a:t>
            </a:r>
            <a:r>
              <a:rPr lang="nl-NL" dirty="0" smtClean="0"/>
              <a:t>International consultant on </a:t>
            </a:r>
            <a:r>
              <a:rPr lang="nl-NL" dirty="0" err="1" smtClean="0"/>
              <a:t>education</a:t>
            </a:r>
            <a:endParaRPr lang="nl-NL" dirty="0" smtClean="0"/>
          </a:p>
          <a:p>
            <a:r>
              <a:rPr lang="nl-NL" dirty="0" smtClean="0"/>
              <a:t>	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Christa Nieuwboer, PhD</a:t>
            </a:r>
          </a:p>
          <a:p>
            <a:r>
              <a:rPr lang="nl-NL" dirty="0"/>
              <a:t>	</a:t>
            </a:r>
            <a:r>
              <a:rPr lang="nl-NL" dirty="0" smtClean="0"/>
              <a:t>Researcher, supervisor</a:t>
            </a:r>
          </a:p>
          <a:p>
            <a:r>
              <a:rPr lang="nl-NL" dirty="0"/>
              <a:t>	</a:t>
            </a:r>
            <a:r>
              <a:rPr lang="nl-NL" dirty="0" err="1" smtClean="0"/>
              <a:t>and</a:t>
            </a:r>
            <a:r>
              <a:rPr lang="nl-NL" dirty="0" smtClean="0"/>
              <a:t> Professor, </a:t>
            </a:r>
            <a:r>
              <a:rPr lang="nl-NL" dirty="0" err="1" smtClean="0"/>
              <a:t>Developments</a:t>
            </a:r>
            <a:r>
              <a:rPr lang="nl-NL" dirty="0" smtClean="0"/>
              <a:t> </a:t>
            </a:r>
            <a:r>
              <a:rPr lang="nl-NL" dirty="0"/>
              <a:t>in </a:t>
            </a:r>
            <a:r>
              <a:rPr lang="nl-NL" dirty="0" err="1"/>
              <a:t>parenting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parenting</a:t>
            </a:r>
            <a:r>
              <a:rPr lang="nl-NL" dirty="0"/>
              <a:t> support</a:t>
            </a:r>
          </a:p>
          <a:p>
            <a:r>
              <a:rPr lang="nl-NL" dirty="0" smtClean="0"/>
              <a:t>	</a:t>
            </a:r>
            <a:r>
              <a:rPr lang="nl-NL" dirty="0" err="1" smtClean="0"/>
              <a:t>Fontys</a:t>
            </a:r>
            <a:r>
              <a:rPr lang="nl-NL" dirty="0" smtClean="0"/>
              <a:t> University of </a:t>
            </a:r>
            <a:r>
              <a:rPr lang="nl-NL" dirty="0" err="1" smtClean="0"/>
              <a:t>Applied</a:t>
            </a:r>
            <a:r>
              <a:rPr lang="nl-NL" dirty="0" smtClean="0"/>
              <a:t> Sciences</a:t>
            </a:r>
          </a:p>
        </p:txBody>
      </p:sp>
      <p:sp>
        <p:nvSpPr>
          <p:cNvPr id="14" name="Rechthoek 13"/>
          <p:cNvSpPr/>
          <p:nvPr/>
        </p:nvSpPr>
        <p:spPr>
          <a:xfrm>
            <a:off x="0" y="4832776"/>
            <a:ext cx="9144000" cy="1489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68" y="2013700"/>
            <a:ext cx="2041532" cy="56478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048109" y="5081627"/>
            <a:ext cx="3243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Twitter: @</a:t>
            </a:r>
            <a:r>
              <a:rPr lang="nl-NL" sz="2000" b="1" dirty="0" err="1" smtClean="0"/>
              <a:t>vantrood</a:t>
            </a:r>
            <a:endParaRPr lang="nl-NL" sz="2000" b="1" dirty="0" smtClean="0"/>
          </a:p>
          <a:p>
            <a:r>
              <a:rPr lang="nl-NL" sz="2000" dirty="0" smtClean="0">
                <a:hlinkClick r:id="rId4"/>
              </a:rPr>
              <a:t>www.ideal-participation.eu</a:t>
            </a:r>
            <a:r>
              <a:rPr lang="nl-NL" sz="2000" dirty="0" smtClean="0"/>
              <a:t> </a:t>
            </a:r>
          </a:p>
          <a:p>
            <a:r>
              <a:rPr lang="nl-NL" sz="2000" dirty="0" smtClean="0">
                <a:hlinkClick r:id="rId5"/>
              </a:rPr>
              <a:t>info@ideal-participation.eu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8" y="2901632"/>
            <a:ext cx="1248156" cy="1213866"/>
          </a:xfrm>
          <a:prstGeom prst="rect">
            <a:avLst/>
          </a:prstGeom>
        </p:spPr>
      </p:pic>
      <p:pic>
        <p:nvPicPr>
          <p:cNvPr id="10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57651"/>
            <a:ext cx="1364541" cy="1364541"/>
          </a:xfrm>
        </p:spPr>
      </p:pic>
    </p:spTree>
    <p:extLst>
      <p:ext uri="{BB962C8B-B14F-4D97-AF65-F5344CB8AC3E}">
        <p14:creationId xmlns:p14="http://schemas.microsoft.com/office/powerpoint/2010/main" val="31806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statement: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4327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sz="3200" b="1" dirty="0" smtClean="0"/>
              <a:t>It’s </a:t>
            </a:r>
            <a:r>
              <a:rPr lang="nl-NL" sz="3200" b="1" dirty="0" err="1" smtClean="0"/>
              <a:t>normal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teach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and</a:t>
            </a:r>
            <a:r>
              <a:rPr lang="nl-NL" sz="3200" b="1" dirty="0" smtClean="0"/>
              <a:t> help </a:t>
            </a:r>
            <a:r>
              <a:rPr lang="nl-NL" sz="3200" b="1" dirty="0" err="1" smtClean="0"/>
              <a:t>our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children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participate</a:t>
            </a:r>
            <a:r>
              <a:rPr lang="nl-NL" sz="3200" b="1" dirty="0" smtClean="0"/>
              <a:t> in society.</a:t>
            </a:r>
          </a:p>
          <a:p>
            <a:pPr algn="ctr"/>
            <a:r>
              <a:rPr lang="nl-NL" sz="3200" b="1" dirty="0" err="1" smtClean="0"/>
              <a:t>Let’s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consider</a:t>
            </a:r>
            <a:r>
              <a:rPr lang="nl-NL" sz="3200" b="1" dirty="0" smtClean="0"/>
              <a:t>: </a:t>
            </a:r>
            <a:r>
              <a:rPr lang="nl-NL" sz="3200" b="1" dirty="0" err="1" smtClean="0"/>
              <a:t>it’s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normal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teach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and</a:t>
            </a:r>
            <a:r>
              <a:rPr lang="nl-NL" sz="3200" b="1" dirty="0" smtClean="0"/>
              <a:t> help </a:t>
            </a:r>
            <a:r>
              <a:rPr lang="nl-NL" sz="3200" b="1" dirty="0" err="1" smtClean="0"/>
              <a:t>migrants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participate</a:t>
            </a:r>
            <a:r>
              <a:rPr lang="nl-NL" sz="3200" b="1" dirty="0" smtClean="0"/>
              <a:t> in society.</a:t>
            </a:r>
            <a:endParaRPr lang="nl-NL" sz="3200" b="1" dirty="0"/>
          </a:p>
          <a:p>
            <a:pPr algn="ctr"/>
            <a:r>
              <a:rPr lang="nl-NL" sz="3200" b="1" dirty="0" smtClean="0"/>
              <a:t>We </a:t>
            </a:r>
            <a:r>
              <a:rPr lang="nl-NL" sz="3200" b="1" dirty="0" err="1" smtClean="0"/>
              <a:t>should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invest</a:t>
            </a:r>
            <a:r>
              <a:rPr lang="nl-NL" sz="3200" b="1" dirty="0" smtClean="0"/>
              <a:t> in </a:t>
            </a:r>
            <a:r>
              <a:rPr lang="nl-NL" sz="3200" b="1" dirty="0" err="1" smtClean="0"/>
              <a:t>participatory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pedagogical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methods</a:t>
            </a:r>
            <a:r>
              <a:rPr lang="nl-NL" sz="3200" b="1" dirty="0" smtClean="0"/>
              <a:t>!</a:t>
            </a:r>
          </a:p>
          <a:p>
            <a:pPr marL="0" indent="0" algn="ctr">
              <a:buNone/>
            </a:pPr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01704"/>
            <a:ext cx="2630798" cy="18627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78586"/>
            <a:ext cx="2580672" cy="1828281"/>
          </a:xfrm>
          <a:prstGeom prst="rect">
            <a:avLst/>
          </a:prstGeom>
        </p:spPr>
      </p:pic>
      <p:sp>
        <p:nvSpPr>
          <p:cNvPr id="8" name="Gestreepte PIJL-RECHTS 7"/>
          <p:cNvSpPr/>
          <p:nvPr/>
        </p:nvSpPr>
        <p:spPr>
          <a:xfrm>
            <a:off x="3851920" y="4869160"/>
            <a:ext cx="1512168" cy="9999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6876256" y="4441851"/>
            <a:ext cx="549088" cy="21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IDEAL</a:t>
            </a:r>
            <a:endParaRPr lang="nl-NL" sz="900" dirty="0"/>
          </a:p>
        </p:txBody>
      </p:sp>
    </p:spTree>
    <p:extLst>
      <p:ext uri="{BB962C8B-B14F-4D97-AF65-F5344CB8AC3E}">
        <p14:creationId xmlns:p14="http://schemas.microsoft.com/office/powerpoint/2010/main" val="1177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Publications (open access)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IDEAL </a:t>
            </a:r>
            <a:r>
              <a:rPr lang="nl-NL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Handbook</a:t>
            </a:r>
            <a:r>
              <a:rPr lang="nl-N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(2013):</a:t>
            </a:r>
          </a:p>
          <a:p>
            <a:r>
              <a:rPr lang="en-US" dirty="0"/>
              <a:t>This handbook describes in detail the relevance, background and methodology of IDEAL, the implementation modalities, characteristics of the target group, and opportunities and limitations of the approach. </a:t>
            </a:r>
            <a:endParaRPr lang="nl-NL" dirty="0" smtClean="0"/>
          </a:p>
          <a:p>
            <a:r>
              <a:rPr lang="nl-NL" dirty="0" smtClean="0">
                <a:hlinkClick r:id="rId2"/>
              </a:rPr>
              <a:t>Hyperlink </a:t>
            </a:r>
            <a:r>
              <a:rPr lang="nl-NL" dirty="0" err="1" smtClean="0">
                <a:hlinkClick r:id="rId2"/>
              </a:rPr>
              <a:t>to</a:t>
            </a:r>
            <a:r>
              <a:rPr lang="nl-NL" dirty="0" smtClean="0">
                <a:hlinkClick r:id="rId2"/>
              </a:rPr>
              <a:t> full </a:t>
            </a:r>
            <a:r>
              <a:rPr lang="nl-NL" dirty="0" err="1" smtClean="0">
                <a:hlinkClick r:id="rId2"/>
              </a:rPr>
              <a:t>text</a:t>
            </a:r>
            <a:endParaRPr lang="nl-NL" dirty="0" smtClean="0"/>
          </a:p>
          <a:p>
            <a:r>
              <a:rPr lang="nl-N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International Journal of </a:t>
            </a:r>
            <a:r>
              <a:rPr lang="nl-NL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Intercultural</a:t>
            </a:r>
            <a:r>
              <a:rPr lang="nl-N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Relations (2016):</a:t>
            </a:r>
          </a:p>
          <a:p>
            <a:pPr marL="144000"/>
            <a:r>
              <a:rPr lang="nl-NL" dirty="0" smtClean="0"/>
              <a:t>Nieuwboer, C.C. &amp; Rood, R.A. van ’t (2016). Learning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matters</a:t>
            </a:r>
            <a:r>
              <a:rPr lang="nl-NL" dirty="0" smtClean="0"/>
              <a:t>, </a:t>
            </a:r>
            <a:r>
              <a:rPr lang="en-US" dirty="0"/>
              <a:t> </a:t>
            </a:r>
            <a:r>
              <a:rPr lang="en-US" dirty="0" smtClean="0"/>
              <a:t>A pedagogical </a:t>
            </a:r>
            <a:r>
              <a:rPr lang="en-US" dirty="0"/>
              <a:t>method to support migrant mothers without formal education experience in their social integration in Western </a:t>
            </a:r>
            <a:r>
              <a:rPr lang="en-US" dirty="0" smtClean="0"/>
              <a:t>countries, </a:t>
            </a:r>
            <a:r>
              <a:rPr lang="nl-NL" i="1" dirty="0"/>
              <a:t>International Journal of </a:t>
            </a:r>
            <a:r>
              <a:rPr lang="nl-NL" i="1" dirty="0" err="1"/>
              <a:t>Intercultural</a:t>
            </a:r>
            <a:r>
              <a:rPr lang="nl-NL" i="1" dirty="0"/>
              <a:t> </a:t>
            </a:r>
            <a:r>
              <a:rPr lang="nl-NL" i="1" dirty="0" smtClean="0"/>
              <a:t>Relations, 51</a:t>
            </a:r>
            <a:r>
              <a:rPr lang="nl-NL" dirty="0" smtClean="0"/>
              <a:t>, 29-40</a:t>
            </a:r>
          </a:p>
          <a:p>
            <a:pPr marL="144000"/>
            <a:r>
              <a:rPr lang="nl-NL" dirty="0" smtClean="0">
                <a:hlinkClick r:id="rId3"/>
              </a:rPr>
              <a:t>Hyperlink </a:t>
            </a:r>
            <a:r>
              <a:rPr lang="nl-NL" dirty="0" err="1" smtClean="0">
                <a:hlinkClick r:id="rId3"/>
              </a:rPr>
              <a:t>to</a:t>
            </a:r>
            <a:r>
              <a:rPr lang="nl-NL" dirty="0" smtClean="0">
                <a:hlinkClick r:id="rId3"/>
              </a:rPr>
              <a:t> full </a:t>
            </a:r>
            <a:r>
              <a:rPr lang="nl-NL" dirty="0" err="1" smtClean="0">
                <a:hlinkClick r:id="rId3"/>
              </a:rPr>
              <a:t>text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6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</a:t>
            </a:r>
            <a:r>
              <a:rPr lang="nl-NL" dirty="0" err="1" smtClean="0"/>
              <a:t>upported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22</a:t>
            </a:fld>
            <a:endParaRPr lang="nl-NL"/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8" y="2536533"/>
            <a:ext cx="1609344" cy="975360"/>
          </a:xfr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58" y="3645024"/>
            <a:ext cx="2209500" cy="122949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873858" y="1916832"/>
            <a:ext cx="261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2010-2013 </a:t>
            </a:r>
            <a:r>
              <a:rPr lang="nl-NL" b="1" dirty="0" err="1" smtClean="0"/>
              <a:t>Programme</a:t>
            </a:r>
            <a:r>
              <a:rPr lang="nl-NL" b="1" dirty="0" smtClean="0"/>
              <a:t>:</a:t>
            </a:r>
            <a:endParaRPr lang="nl-NL" b="1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91" y="2599216"/>
            <a:ext cx="1828959" cy="70719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5292080" y="1952281"/>
            <a:ext cx="283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Certification</a:t>
            </a:r>
            <a:r>
              <a:rPr lang="nl-NL" b="1" dirty="0" smtClean="0"/>
              <a:t> as of 2012, </a:t>
            </a:r>
            <a:r>
              <a:rPr lang="nl-NL" b="1" dirty="0" err="1" smtClean="0"/>
              <a:t>by</a:t>
            </a:r>
            <a:r>
              <a:rPr lang="nl-NL" b="1" dirty="0" smtClean="0"/>
              <a:t>:</a:t>
            </a:r>
            <a:endParaRPr lang="nl-NL" b="1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06879"/>
            <a:ext cx="2304256" cy="8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23</a:t>
            </a:fld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57199" y="1971114"/>
            <a:ext cx="7952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Rogier van ’t Rood, PhD</a:t>
            </a:r>
          </a:p>
          <a:p>
            <a:r>
              <a:rPr lang="nl-NL" dirty="0"/>
              <a:t>	</a:t>
            </a:r>
            <a:r>
              <a:rPr lang="nl-NL" dirty="0" smtClean="0"/>
              <a:t>University researcher &amp; </a:t>
            </a:r>
            <a:r>
              <a:rPr lang="nl-NL" dirty="0" err="1" smtClean="0"/>
              <a:t>lecturer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  <a:r>
              <a:rPr lang="nl-NL" dirty="0"/>
              <a:t>in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context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Utrecht University</a:t>
            </a:r>
          </a:p>
          <a:p>
            <a:r>
              <a:rPr lang="nl-NL" dirty="0"/>
              <a:t>	</a:t>
            </a:r>
            <a:r>
              <a:rPr lang="nl-NL" dirty="0" smtClean="0"/>
              <a:t>International consultant on </a:t>
            </a:r>
            <a:r>
              <a:rPr lang="nl-NL" dirty="0" err="1" smtClean="0"/>
              <a:t>education</a:t>
            </a:r>
            <a:endParaRPr lang="nl-NL" dirty="0" smtClean="0"/>
          </a:p>
          <a:p>
            <a:r>
              <a:rPr lang="nl-NL" dirty="0" smtClean="0"/>
              <a:t>	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Christa Nieuwboer, PhD</a:t>
            </a:r>
          </a:p>
          <a:p>
            <a:r>
              <a:rPr lang="nl-NL" dirty="0"/>
              <a:t>	</a:t>
            </a:r>
            <a:r>
              <a:rPr lang="nl-NL" dirty="0" smtClean="0"/>
              <a:t>Researcher, supervisor</a:t>
            </a:r>
          </a:p>
          <a:p>
            <a:r>
              <a:rPr lang="nl-NL" dirty="0"/>
              <a:t>	</a:t>
            </a:r>
            <a:r>
              <a:rPr lang="nl-NL" dirty="0" err="1" smtClean="0"/>
              <a:t>and</a:t>
            </a:r>
            <a:r>
              <a:rPr lang="nl-NL" dirty="0" smtClean="0"/>
              <a:t> Professor, </a:t>
            </a:r>
            <a:r>
              <a:rPr lang="nl-NL" dirty="0" err="1" smtClean="0"/>
              <a:t>Developments</a:t>
            </a:r>
            <a:r>
              <a:rPr lang="nl-NL" dirty="0" smtClean="0"/>
              <a:t> </a:t>
            </a:r>
            <a:r>
              <a:rPr lang="nl-NL" dirty="0"/>
              <a:t>in </a:t>
            </a:r>
            <a:r>
              <a:rPr lang="nl-NL" dirty="0" err="1"/>
              <a:t>parenting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parenting</a:t>
            </a:r>
            <a:r>
              <a:rPr lang="nl-NL" dirty="0"/>
              <a:t> support</a:t>
            </a:r>
          </a:p>
          <a:p>
            <a:r>
              <a:rPr lang="nl-NL" dirty="0" smtClean="0"/>
              <a:t>	</a:t>
            </a:r>
            <a:r>
              <a:rPr lang="nl-NL" dirty="0" err="1" smtClean="0"/>
              <a:t>Fontys</a:t>
            </a:r>
            <a:r>
              <a:rPr lang="nl-NL" dirty="0" smtClean="0"/>
              <a:t> University of </a:t>
            </a:r>
            <a:r>
              <a:rPr lang="nl-NL" dirty="0" err="1" smtClean="0"/>
              <a:t>Applied</a:t>
            </a:r>
            <a:r>
              <a:rPr lang="nl-NL" dirty="0" smtClean="0"/>
              <a:t> Sciences</a:t>
            </a:r>
          </a:p>
        </p:txBody>
      </p:sp>
      <p:sp>
        <p:nvSpPr>
          <p:cNvPr id="14" name="Rechthoek 13"/>
          <p:cNvSpPr/>
          <p:nvPr/>
        </p:nvSpPr>
        <p:spPr>
          <a:xfrm>
            <a:off x="0" y="4832776"/>
            <a:ext cx="9144000" cy="1489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68" y="2013700"/>
            <a:ext cx="2041532" cy="56478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048109" y="5081627"/>
            <a:ext cx="3243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Twitter: @</a:t>
            </a:r>
            <a:r>
              <a:rPr lang="nl-NL" sz="2000" b="1" dirty="0" err="1" smtClean="0"/>
              <a:t>vantrood</a:t>
            </a:r>
            <a:endParaRPr lang="nl-NL" sz="2000" b="1" dirty="0" smtClean="0"/>
          </a:p>
          <a:p>
            <a:r>
              <a:rPr lang="nl-NL" sz="2000" dirty="0" smtClean="0">
                <a:hlinkClick r:id="rId4"/>
              </a:rPr>
              <a:t>www.ideal-participation.eu</a:t>
            </a:r>
            <a:r>
              <a:rPr lang="nl-NL" sz="2000" dirty="0" smtClean="0"/>
              <a:t> </a:t>
            </a:r>
          </a:p>
          <a:p>
            <a:r>
              <a:rPr lang="nl-NL" sz="2000" dirty="0" smtClean="0">
                <a:hlinkClick r:id="rId5"/>
              </a:rPr>
              <a:t>info@ideal-participation.eu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8" y="2901632"/>
            <a:ext cx="1248156" cy="1213866"/>
          </a:xfrm>
          <a:prstGeom prst="rect">
            <a:avLst/>
          </a:prstGeom>
        </p:spPr>
      </p:pic>
      <p:pic>
        <p:nvPicPr>
          <p:cNvPr id="10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57651"/>
            <a:ext cx="1364541" cy="1364541"/>
          </a:xfrm>
        </p:spPr>
      </p:pic>
    </p:spTree>
    <p:extLst>
      <p:ext uri="{BB962C8B-B14F-4D97-AF65-F5344CB8AC3E}">
        <p14:creationId xmlns:p14="http://schemas.microsoft.com/office/powerpoint/2010/main" val="257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AIMS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programme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IDEAL aims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Stimulate active participation in a western society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Increase self esteem, self confidence, and communication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Increase the command of the target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Increase parenting skills in a gender balanced and democratic context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Create awareness about causes of problems at family and neighbourhood levels (also affecting health)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Stimulate attitudinal change for effectively solving those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Stimulate participants to internalise other views and visions.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4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Difficulties</a:t>
            </a:r>
            <a:r>
              <a:rPr lang="nl-NL" dirty="0" smtClean="0"/>
              <a:t> </a:t>
            </a:r>
            <a:r>
              <a:rPr lang="nl-NL" dirty="0" err="1" smtClean="0"/>
              <a:t>migrants</a:t>
            </a:r>
            <a:r>
              <a:rPr lang="nl-NL" dirty="0" smtClean="0"/>
              <a:t> face: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b="1" dirty="0" smtClean="0"/>
              <a:t>These migrants face the following difficulties:</a:t>
            </a:r>
            <a:endParaRPr lang="en-GB" b="1" dirty="0"/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 smtClean="0"/>
              <a:t>Lack of skills to learn in a formal setting, no learning strategies</a:t>
            </a:r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 smtClean="0"/>
              <a:t>Very </a:t>
            </a:r>
            <a:r>
              <a:rPr lang="en-GB" dirty="0"/>
              <a:t>limited knowledge and understanding of </a:t>
            </a:r>
            <a:r>
              <a:rPr lang="en-GB" dirty="0" smtClean="0"/>
              <a:t>western societies</a:t>
            </a:r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/>
              <a:t>Lack of skills as how to adjust traditional ways of child upbringing to gender balanced </a:t>
            </a:r>
            <a:r>
              <a:rPr lang="en-GB" dirty="0" smtClean="0"/>
              <a:t>and democratic societies</a:t>
            </a:r>
            <a:endParaRPr lang="nl-NL" dirty="0"/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/>
              <a:t>None or </a:t>
            </a:r>
            <a:r>
              <a:rPr lang="en-GB" dirty="0" smtClean="0"/>
              <a:t>too limited </a:t>
            </a:r>
            <a:r>
              <a:rPr lang="en-GB" dirty="0"/>
              <a:t>command of the language of their host country</a:t>
            </a:r>
            <a:endParaRPr lang="nl-NL" dirty="0"/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 smtClean="0"/>
              <a:t>Low </a:t>
            </a:r>
            <a:r>
              <a:rPr lang="en-GB" dirty="0"/>
              <a:t>self-esteem and self </a:t>
            </a:r>
            <a:r>
              <a:rPr lang="en-GB" dirty="0" smtClean="0"/>
              <a:t>confidence, and limited </a:t>
            </a:r>
            <a:r>
              <a:rPr lang="en-GB" dirty="0"/>
              <a:t>communication skills</a:t>
            </a:r>
            <a:endParaRPr lang="nl-NL" dirty="0"/>
          </a:p>
          <a:p>
            <a:pPr fontAlgn="base">
              <a:buSzPct val="117000"/>
              <a:buFont typeface="Wingdings" panose="05000000000000000000" pitchFamily="2" charset="2"/>
              <a:buChar char="Ø"/>
            </a:pPr>
            <a:r>
              <a:rPr lang="en-GB" dirty="0"/>
              <a:t>Often social problems in the </a:t>
            </a:r>
            <a:r>
              <a:rPr lang="en-GB" dirty="0" smtClean="0"/>
              <a:t>family and the neighbourhood, also causing psychosomatic illnesses</a:t>
            </a:r>
            <a:r>
              <a:rPr lang="nl-NL" dirty="0" smtClean="0"/>
              <a:t>.</a:t>
            </a:r>
            <a:endParaRPr lang="en-GB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26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6070" r="26598" b="33334"/>
          <a:stretch/>
        </p:blipFill>
        <p:spPr bwMode="auto">
          <a:xfrm>
            <a:off x="-180528" y="28809"/>
            <a:ext cx="9505056" cy="62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we are </a:t>
            </a:r>
            <a:r>
              <a:rPr lang="nl-NL" dirty="0" err="1" smtClean="0"/>
              <a:t>here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dirty="0" smtClean="0"/>
              <a:t>We talk a lot </a:t>
            </a:r>
          </a:p>
          <a:p>
            <a:pPr algn="ctr"/>
            <a:r>
              <a:rPr lang="nl-NL" sz="5400" dirty="0" err="1" smtClean="0"/>
              <a:t>about</a:t>
            </a:r>
            <a:r>
              <a:rPr lang="nl-NL" sz="5400" dirty="0" smtClean="0"/>
              <a:t> </a:t>
            </a:r>
            <a:r>
              <a:rPr lang="nl-NL" sz="5400" dirty="0" err="1" smtClean="0"/>
              <a:t>language</a:t>
            </a:r>
            <a:r>
              <a:rPr lang="nl-NL" sz="5400" dirty="0" smtClean="0"/>
              <a:t>…</a:t>
            </a:r>
          </a:p>
          <a:p>
            <a:pPr algn="ctr"/>
            <a:r>
              <a:rPr lang="nl-NL" sz="5400" b="1" dirty="0" smtClean="0">
                <a:solidFill>
                  <a:schemeClr val="accent1">
                    <a:lumMod val="75000"/>
                  </a:schemeClr>
                </a:solidFill>
              </a:rPr>
              <a:t>But we </a:t>
            </a:r>
            <a:r>
              <a:rPr lang="nl-NL" sz="5400" b="1" dirty="0" err="1" smtClean="0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nl-NL" sz="5400" b="1" dirty="0" smtClean="0">
                <a:solidFill>
                  <a:schemeClr val="accent1">
                    <a:lumMod val="75000"/>
                  </a:schemeClr>
                </a:solidFill>
              </a:rPr>
              <a:t> talk </a:t>
            </a:r>
          </a:p>
          <a:p>
            <a:pPr algn="ctr"/>
            <a:r>
              <a:rPr lang="nl-NL" sz="5400" b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nl-NL" sz="5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5400" b="1" dirty="0" err="1" smtClean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nl-NL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3</a:t>
            </a:fld>
            <a:endParaRPr lang="nl-NL"/>
          </a:p>
        </p:txBody>
      </p:sp>
      <p:cxnSp>
        <p:nvCxnSpPr>
          <p:cNvPr id="7" name="Gekromde verbindingslijn 6"/>
          <p:cNvCxnSpPr/>
          <p:nvPr/>
        </p:nvCxnSpPr>
        <p:spPr>
          <a:xfrm rot="5400000">
            <a:off x="3887924" y="5481228"/>
            <a:ext cx="648072" cy="12700"/>
          </a:xfrm>
          <a:prstGeom prst="curvedConnector3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355976" y="5349949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smtClean="0">
                <a:solidFill>
                  <a:schemeClr val="accent2">
                    <a:lumMod val="50000"/>
                  </a:schemeClr>
                </a:solidFill>
                <a:latin typeface="Brush Script MT" panose="03060802040406070304" pitchFamily="66" charset="0"/>
              </a:rPr>
              <a:t>adult</a:t>
            </a:r>
            <a:endParaRPr lang="nl-NL" sz="5400" b="1" dirty="0">
              <a:solidFill>
                <a:schemeClr val="accent2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Mission of </a:t>
            </a:r>
            <a:r>
              <a:rPr lang="nl-NL" dirty="0" err="1" smtClean="0"/>
              <a:t>this</a:t>
            </a:r>
            <a:r>
              <a:rPr lang="nl-NL" dirty="0" smtClean="0"/>
              <a:t> symposium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How do we support </a:t>
            </a:r>
            <a:r>
              <a:rPr lang="nl-NL" sz="4000" b="1" dirty="0" err="1" smtClean="0"/>
              <a:t>the</a:t>
            </a:r>
            <a:r>
              <a:rPr lang="nl-NL" sz="4000" b="1" dirty="0" smtClean="0"/>
              <a:t> most </a:t>
            </a:r>
            <a:r>
              <a:rPr lang="nl-NL" sz="4000" b="1" dirty="0" err="1" smtClean="0"/>
              <a:t>vulnerable</a:t>
            </a:r>
            <a:r>
              <a:rPr lang="nl-NL" sz="4000" b="1" dirty="0" smtClean="0"/>
              <a:t> </a:t>
            </a:r>
            <a:r>
              <a:rPr lang="nl-NL" sz="4000" dirty="0" err="1" smtClean="0"/>
              <a:t>groups</a:t>
            </a:r>
            <a:r>
              <a:rPr lang="nl-NL" sz="4000" dirty="0" smtClean="0"/>
              <a:t> of </a:t>
            </a:r>
            <a:r>
              <a:rPr lang="nl-NL" sz="4000" dirty="0" err="1" smtClean="0"/>
              <a:t>migrants</a:t>
            </a:r>
            <a:r>
              <a:rPr lang="nl-NL" sz="4000" dirty="0" smtClean="0"/>
              <a:t> in </a:t>
            </a:r>
            <a:r>
              <a:rPr lang="nl-NL" sz="4000" dirty="0" err="1" smtClean="0"/>
              <a:t>their</a:t>
            </a:r>
            <a:r>
              <a:rPr lang="nl-NL" sz="4000" dirty="0" smtClean="0"/>
              <a:t> </a:t>
            </a:r>
            <a:r>
              <a:rPr lang="nl-NL" sz="4000" dirty="0" err="1" smtClean="0"/>
              <a:t>efforts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b="1" dirty="0" err="1" smtClean="0"/>
              <a:t>social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integration</a:t>
            </a:r>
            <a:r>
              <a:rPr lang="nl-NL" sz="4000" dirty="0" smtClean="0"/>
              <a:t>?</a:t>
            </a:r>
          </a:p>
          <a:p>
            <a:r>
              <a:rPr lang="nl-N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(Website LIAM, </a:t>
            </a:r>
            <a:r>
              <a:rPr lang="nl-NL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Guidelines</a:t>
            </a:r>
            <a:r>
              <a:rPr lang="nl-NL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COE)</a:t>
            </a:r>
            <a:endParaRPr lang="nl-NL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1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1"/>
          <a:stretch/>
        </p:blipFill>
        <p:spPr>
          <a:xfrm>
            <a:off x="3817524" y="2078182"/>
            <a:ext cx="4800600" cy="39911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Most </a:t>
            </a:r>
            <a:r>
              <a:rPr lang="nl-NL" dirty="0" err="1" smtClean="0"/>
              <a:t>vulnerable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5</a:t>
            </a:fld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39552" y="3589033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Estimate of 30% of migrants are functional illiterate 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“Course </a:t>
            </a:r>
            <a:r>
              <a:rPr lang="en-GB" sz="2400" b="1" dirty="0"/>
              <a:t>blocking” </a:t>
            </a:r>
            <a:endParaRPr lang="en-GB" sz="2400" b="1" dirty="0" smtClean="0"/>
          </a:p>
          <a:p>
            <a:r>
              <a:rPr lang="en-GB" sz="2400" b="1" dirty="0" smtClean="0"/>
              <a:t>(</a:t>
            </a:r>
            <a:r>
              <a:rPr lang="en-GB" sz="2400" b="1" dirty="0" err="1"/>
              <a:t>Beacco</a:t>
            </a:r>
            <a:r>
              <a:rPr lang="en-GB" sz="2400" b="1" dirty="0"/>
              <a:t>, 2014)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0899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integration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….is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so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much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more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cognitive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language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learning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It is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also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 change</a:t>
            </a:r>
            <a:endParaRPr lang="nl-N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nl-NL" b="1" dirty="0" err="1" smtClean="0"/>
              <a:t>Psychological</a:t>
            </a:r>
            <a:r>
              <a:rPr lang="nl-NL" b="1" dirty="0" smtClean="0"/>
              <a:t> </a:t>
            </a:r>
            <a:r>
              <a:rPr lang="nl-NL" b="1" dirty="0" err="1" smtClean="0"/>
              <a:t>mechanisms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 change: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err="1" smtClean="0"/>
              <a:t>Feasibility</a:t>
            </a:r>
            <a:r>
              <a:rPr lang="nl-NL" dirty="0" smtClean="0"/>
              <a:t>; </a:t>
            </a:r>
            <a:r>
              <a:rPr lang="nl-NL" dirty="0" err="1" smtClean="0"/>
              <a:t>acceptability</a:t>
            </a:r>
            <a:r>
              <a:rPr lang="nl-NL" dirty="0" smtClean="0"/>
              <a:t>; </a:t>
            </a:r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models</a:t>
            </a:r>
            <a:r>
              <a:rPr lang="nl-NL" dirty="0" smtClean="0"/>
              <a:t>; small steps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sz="2400" b="1" dirty="0" err="1" smtClean="0"/>
              <a:t>Pedagogical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mechanisms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learning</a:t>
            </a:r>
            <a:r>
              <a:rPr lang="nl-NL" sz="2400" b="1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strike="sngStrike" dirty="0" smtClean="0"/>
              <a:t>Teaching</a:t>
            </a:r>
            <a:r>
              <a:rPr lang="nl-NL" sz="2400" dirty="0" smtClean="0"/>
              <a:t> &gt; </a:t>
            </a:r>
            <a:r>
              <a:rPr lang="nl-NL" sz="2400" dirty="0" err="1" smtClean="0"/>
              <a:t>facilitating</a:t>
            </a:r>
            <a:r>
              <a:rPr lang="nl-NL" sz="2400" dirty="0" smtClean="0"/>
              <a:t>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  <a:r>
              <a:rPr lang="nl-NL" sz="2400" dirty="0" err="1" smtClean="0"/>
              <a:t>about</a:t>
            </a:r>
            <a:r>
              <a:rPr lang="nl-NL" sz="2400" dirty="0" smtClean="0"/>
              <a:t> topics </a:t>
            </a:r>
            <a:r>
              <a:rPr lang="nl-NL" sz="2400" dirty="0" err="1" smtClean="0"/>
              <a:t>that</a:t>
            </a:r>
            <a:r>
              <a:rPr lang="nl-NL" sz="2400" dirty="0" smtClean="0"/>
              <a:t> matter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strike="sngStrike" dirty="0" err="1" smtClean="0"/>
              <a:t>Preaching</a:t>
            </a:r>
            <a:r>
              <a:rPr lang="nl-NL" sz="2400" dirty="0" smtClean="0"/>
              <a:t> &gt; </a:t>
            </a:r>
            <a:r>
              <a:rPr lang="nl-NL" sz="2400" dirty="0" err="1" smtClean="0"/>
              <a:t>Adding</a:t>
            </a:r>
            <a:r>
              <a:rPr lang="nl-NL" sz="2400" dirty="0" smtClean="0"/>
              <a:t> </a:t>
            </a:r>
            <a:r>
              <a:rPr lang="nl-NL" sz="2400" dirty="0" err="1" smtClean="0"/>
              <a:t>perspectives</a:t>
            </a:r>
            <a:r>
              <a:rPr lang="nl-NL" sz="2400" dirty="0" smtClean="0"/>
              <a:t> on topics </a:t>
            </a:r>
            <a:r>
              <a:rPr lang="nl-NL" sz="2400" dirty="0" err="1" smtClean="0"/>
              <a:t>that</a:t>
            </a:r>
            <a:r>
              <a:rPr lang="nl-NL" sz="2400" dirty="0" smtClean="0"/>
              <a:t> matter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strike="sngStrike" dirty="0" err="1" smtClean="0"/>
              <a:t>Instructing</a:t>
            </a:r>
            <a:r>
              <a:rPr lang="nl-NL" sz="2400" dirty="0" smtClean="0"/>
              <a:t> &gt; Learning </a:t>
            </a:r>
            <a:r>
              <a:rPr lang="nl-NL" sz="2400" dirty="0" err="1" smtClean="0"/>
              <a:t>language</a:t>
            </a:r>
            <a:r>
              <a:rPr lang="nl-NL" sz="2400" dirty="0" smtClean="0"/>
              <a:t> in context</a:t>
            </a:r>
          </a:p>
          <a:p>
            <a:endParaRPr lang="nl-NL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0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Sadly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/>
              <a:t>Many illiterate participants have previously participated in language programmes without mentionable results, reinforcing the experience of </a:t>
            </a:r>
            <a:endParaRPr lang="en-GB" sz="4000" dirty="0" smtClean="0"/>
          </a:p>
          <a:p>
            <a:r>
              <a:rPr lang="en-GB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stagnation</a:t>
            </a:r>
            <a:r>
              <a:rPr lang="en-GB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failure, frustration and </a:t>
            </a:r>
            <a:r>
              <a:rPr lang="en-GB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exclusion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5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does IDEAL </a:t>
            </a:r>
            <a:r>
              <a:rPr lang="nl-NL" b="1" dirty="0" err="1" smtClean="0"/>
              <a:t>work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IDEAL: Integrating Disadvantaged Ethnicities through Adult Learning</a:t>
            </a:r>
          </a:p>
          <a:p>
            <a:endParaRPr lang="en-GB" b="1" dirty="0" smtClean="0"/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PARTICIPATORY APPROACH:</a:t>
            </a: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Taking THEIR mental framework </a:t>
            </a:r>
          </a:p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as the starting point of learning</a:t>
            </a:r>
          </a:p>
          <a:p>
            <a:endParaRPr lang="en-GB" b="1" dirty="0"/>
          </a:p>
          <a:p>
            <a:r>
              <a:rPr lang="en-GB" b="1" dirty="0" smtClean="0"/>
              <a:t>IDEAL </a:t>
            </a:r>
            <a:r>
              <a:rPr lang="en-GB" b="1" dirty="0"/>
              <a:t>provides </a:t>
            </a:r>
            <a:r>
              <a:rPr lang="en-GB" b="1" dirty="0" smtClean="0"/>
              <a:t>for a validated, </a:t>
            </a:r>
            <a:r>
              <a:rPr lang="en-GB" b="1" dirty="0"/>
              <a:t>effective </a:t>
            </a:r>
            <a:r>
              <a:rPr lang="en-GB" b="1" dirty="0" smtClean="0"/>
              <a:t>and alternative </a:t>
            </a:r>
            <a:r>
              <a:rPr lang="en-GB" b="1" dirty="0"/>
              <a:t>learning approach for </a:t>
            </a:r>
            <a:r>
              <a:rPr lang="en-GB" b="1" dirty="0" smtClean="0"/>
              <a:t>non-western immigrants, enhancing their inclusion in society</a:t>
            </a:r>
          </a:p>
          <a:p>
            <a:r>
              <a:rPr lang="en-GB" b="1" dirty="0" smtClean="0"/>
              <a:t>IDEAL goal</a:t>
            </a:r>
            <a:r>
              <a:rPr lang="en-GB" dirty="0" smtClean="0"/>
              <a:t>: inclusion by increased </a:t>
            </a:r>
            <a:r>
              <a:rPr lang="en-GB" dirty="0"/>
              <a:t>participation and active </a:t>
            </a:r>
            <a:r>
              <a:rPr lang="en-GB" dirty="0" smtClean="0"/>
              <a:t>citizenship</a:t>
            </a:r>
          </a:p>
          <a:p>
            <a:endParaRPr lang="en-GB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6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IDEAL: </a:t>
            </a:r>
            <a:r>
              <a:rPr lang="nl-NL" dirty="0" err="1" smtClean="0"/>
              <a:t>programme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2002 – </a:t>
            </a:r>
            <a:r>
              <a:rPr lang="nl-NL" dirty="0" err="1" smtClean="0"/>
              <a:t>now</a:t>
            </a:r>
            <a:r>
              <a:rPr lang="nl-NL" dirty="0"/>
              <a:t>: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Leiden</a:t>
            </a:r>
          </a:p>
          <a:p>
            <a:r>
              <a:rPr lang="nl-NL" b="1" dirty="0" smtClean="0"/>
              <a:t>Maastricht</a:t>
            </a:r>
          </a:p>
          <a:p>
            <a:r>
              <a:rPr lang="nl-NL" b="1" dirty="0" smtClean="0"/>
              <a:t>The Hague</a:t>
            </a:r>
          </a:p>
          <a:p>
            <a:r>
              <a:rPr lang="nl-NL" b="1" dirty="0" smtClean="0"/>
              <a:t>Malmö</a:t>
            </a:r>
          </a:p>
          <a:p>
            <a:r>
              <a:rPr lang="nl-NL" b="1" dirty="0"/>
              <a:t>C</a:t>
            </a:r>
            <a:r>
              <a:rPr lang="nl-NL" b="1" dirty="0" smtClean="0"/>
              <a:t>openhagen</a:t>
            </a:r>
          </a:p>
          <a:p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Skopje</a:t>
            </a:r>
          </a:p>
          <a:p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 Johannesburg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03-31-2016 www.ideal-participation.eu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9</a:t>
            </a:fld>
            <a:endParaRPr lang="nl-NL"/>
          </a:p>
        </p:txBody>
      </p:sp>
      <p:pic>
        <p:nvPicPr>
          <p:cNvPr id="6" name="Picture 2" descr="http://4.bp.blogspot.com/-7V-qZoRwSHI/UBeJ4PZfmDI/AAAAAAAABFc/IoRVHBM9kzg/s1600/landkaart_euro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21" y="2420888"/>
            <a:ext cx="4339151" cy="34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434</TotalTime>
  <Words>1047</Words>
  <Application>Microsoft Office PowerPoint</Application>
  <PresentationFormat>Diavoorstelling (4:3)</PresentationFormat>
  <Paragraphs>348</Paragraphs>
  <Slides>26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Terugblik</vt:lpstr>
      <vt:lpstr>Learning  language that matters</vt:lpstr>
      <vt:lpstr>Introductions</vt:lpstr>
      <vt:lpstr>Why we are here:</vt:lpstr>
      <vt:lpstr>Mission of this symposium</vt:lpstr>
      <vt:lpstr>Most vulnerable groups:</vt:lpstr>
      <vt:lpstr>Social integration:</vt:lpstr>
      <vt:lpstr>Sadly:</vt:lpstr>
      <vt:lpstr>How does IDEAL work:</vt:lpstr>
      <vt:lpstr>IDEAL: programme</vt:lpstr>
      <vt:lpstr>IDEAL: results</vt:lpstr>
      <vt:lpstr>Method: what matters?</vt:lpstr>
      <vt:lpstr>Method: learning process</vt:lpstr>
      <vt:lpstr>Compare to:</vt:lpstr>
      <vt:lpstr>Example: Health</vt:lpstr>
      <vt:lpstr>Example: Parenting</vt:lpstr>
      <vt:lpstr>Example: Birthdays</vt:lpstr>
      <vt:lpstr>Main characteristics:</vt:lpstr>
      <vt:lpstr>Obstacles for migrant learning</vt:lpstr>
      <vt:lpstr>Think:</vt:lpstr>
      <vt:lpstr>Our statement:</vt:lpstr>
      <vt:lpstr>Publications (open access)</vt:lpstr>
      <vt:lpstr>Supported by</vt:lpstr>
      <vt:lpstr>Contact</vt:lpstr>
      <vt:lpstr>AIMS of the programme:</vt:lpstr>
      <vt:lpstr>Difficulties migrants face:</vt:lpstr>
      <vt:lpstr>PowerPoint-presentatie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Nieuwboer,Christa C.C.</dc:creator>
  <cp:lastModifiedBy>Nieuwboer,Christa C.C.</cp:lastModifiedBy>
  <cp:revision>76</cp:revision>
  <dcterms:created xsi:type="dcterms:W3CDTF">2016-03-28T10:28:15Z</dcterms:created>
  <dcterms:modified xsi:type="dcterms:W3CDTF">2016-03-31T08:05:51Z</dcterms:modified>
</cp:coreProperties>
</file>